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12192000" cy="6858000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4575" autoAdjust="0"/>
  </p:normalViewPr>
  <p:slideViewPr>
    <p:cSldViewPr snapToGrid="0" showGuides="1">
      <p:cViewPr varScale="1">
        <p:scale>
          <a:sx n="125" d="100"/>
          <a:sy n="125" d="100"/>
        </p:scale>
        <p:origin x="120" y="5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C2F3407-411E-298E-AC54-85522853E57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9E5D2D47-475E-FE95-2930-1D8AF16A50A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1F674ABC-9A2D-463E-3381-406F54138B6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8AEC5233-C207-5515-7907-81B9CDB7A00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0305F1F8-C751-4889-A444-893C7BED031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4D880FCE-B2CC-9D83-032B-F6139619F50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3FDCF133-350D-E6ED-2787-6848936371E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EA22E3A2-7801-9BA4-2C32-8911C067E23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9375" y="739775"/>
            <a:ext cx="657701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9B22F67B-E04E-ACDB-64A2-1E044EE98A2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5F6A7924-F65C-129D-5775-F5097A24623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E2DD0367-035E-5CF4-4FEA-E75B60DF6E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09AA13D5-E9FE-4E5C-BD5F-8C51DCD3E32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C2F0DCAC-B7AC-E6E5-FC30-E290E31680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CB2AB2B-DE46-4437-8BD4-8358F74BCAD6}" type="slidenum">
              <a:rPr lang="en-US" altLang="ja-JP" smtClean="0"/>
              <a:pPr>
                <a:spcBef>
                  <a:spcPct val="0"/>
                </a:spcBef>
              </a:pPr>
              <a:t>1</a:t>
            </a:fld>
            <a:endParaRPr lang="en-US" altLang="ja-JP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89D95DBD-86E2-DCFE-B7B4-D7CF931543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50B38E92-BFBF-B9D1-CC4B-BFF4DE10E1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0EA1F46-31CE-275B-EA3B-3B1CBC03D6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26CE69D-007C-B653-A9E1-18C924A06B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EB1AE83-DB4E-D2E2-6AC4-7D7EACC4E5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52ED8-BE78-4263-89B6-E4E9803A56B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91437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100E15F-B7DF-5C6D-5D2E-F5C063F432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CB957CD-F5EE-D867-62E9-7E93EFD899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D8A65F0-738F-EFB2-0714-1301004778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71D4A-2973-4693-8C86-D9167846782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21652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646119-07C8-6CAC-023E-DF76B91252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7B46EB-2464-5DD9-38BE-1CEB6B669B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498B49F-4135-7697-5041-298A4644D6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0BC7E-C082-48BE-B0F4-686F0404633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94693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59CE7B9-055E-44C5-AE69-2A6DB1B5B7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DA296B8-FE98-3587-DD29-F0D5B53CBB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9166C4-A897-A87D-3D76-DE1814871F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BE610-E819-4B74-92FF-4EFD1448DCE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130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57A421-4308-E706-6F8F-56900FB430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DB2E79-0293-7325-5B42-21CB3ADF86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025D41-6DEE-A1F5-76C7-B00517830B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3D515-7278-434A-A4A2-56E72C9B2B0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4606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0168C0-1D5F-32F8-DE5D-FAE5CA7DE1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1925DA-301E-9240-7B02-F881085FA6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0315A6-A5FE-3578-2712-A6F87E118C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87A7E-870C-4901-95BF-472550D49F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42470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A42894D-2B63-9A1E-C835-10887E1F8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0DA38C8-60C8-4F75-B85D-E3516C2179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8A65647-FF25-BB1B-5113-874E43E0E7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FF62A-0BF3-457A-96CA-4B4E0A44A7F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15611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3EE7422-5BAA-590A-EAE6-F5565C0C03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58EFA06-B48F-4DA1-8D27-11446F9D3B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F0EC425-1EC4-CE62-5742-90A79D78D0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C3498-4160-49BE-BB9D-6590C14EBA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9389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CB8E421-BF4C-0258-04A3-AF90FF2DC6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79E1B85-EF6B-0079-E8A7-03A5ADB950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5861472-221F-A37A-1D4F-D2C57DD5D6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21D1A-6800-4BAC-AB3E-F6559567968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50095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08BD13-1932-AAE9-5CB7-BC5CE6A5A0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914472-75E0-DF02-068B-51C2FC7722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2100FA-AE79-3AE6-5361-14C9177B58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9C823-C9F2-4666-8418-EB6CEBBB8AD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37038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3A62BE-6CC2-B842-67F2-D92B1862EA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25928C-1A3E-0DB9-6BA6-92611148AC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66AF34-D482-C883-BB27-F903829C31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75BCB-CB14-47F8-8B87-B4EA366AA7F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22679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5E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F51BF6A-2CF5-752C-B7D5-5904E8B3F6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9DE7E58-200F-2C5F-5516-BFFE5E76C2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1D8FC69-BEC3-E0F6-F488-B239F8B06DA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A05113E-C730-C990-8AA2-8EA3708BC95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7B5D251-7F55-B58D-7DAC-C4AC8A256E9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/>
            </a:lvl1pPr>
          </a:lstStyle>
          <a:p>
            <a:pPr>
              <a:defRPr/>
            </a:pPr>
            <a:fld id="{DE7D55B0-6DFA-4B25-8359-21A4BD0878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>
            <a:extLst>
              <a:ext uri="{FF2B5EF4-FFF2-40B4-BE49-F238E27FC236}">
                <a16:creationId xmlns:a16="http://schemas.microsoft.com/office/drawing/2014/main" id="{7396933D-36AC-5695-B0DC-E82A15505C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30012" y="2945633"/>
            <a:ext cx="10945812" cy="3723456"/>
          </a:xfrm>
          <a:ln>
            <a:solidFill>
              <a:schemeClr val="tx1"/>
            </a:solidFill>
          </a:ln>
        </p:spPr>
        <p:txBody>
          <a:bodyPr anchor="ctr" anchorCtr="0"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4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演題発表に関連し、開示すべき</a:t>
            </a:r>
            <a:r>
              <a:rPr lang="en-US" altLang="ja-JP" sz="24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lang="ja-JP" altLang="en-US" sz="24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関係にある企業などとして、</a:t>
            </a:r>
            <a:endParaRPr lang="en-US" altLang="ja-JP" sz="24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8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 　</a:t>
            </a: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①顧問：</a:t>
            </a:r>
            <a:r>
              <a:rPr lang="en-US" altLang="ja-JP" sz="16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			</a:t>
            </a: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②株保有・利益：</a:t>
            </a:r>
            <a:r>
              <a:rPr lang="en-US" altLang="ja-JP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③特許使用料：</a:t>
            </a:r>
            <a:r>
              <a:rPr lang="en-US" altLang="ja-JP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④講演料：</a:t>
            </a:r>
            <a:r>
              <a:rPr lang="en-US" altLang="ja-JP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			</a:t>
            </a: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⑤原稿料：</a:t>
            </a:r>
            <a:r>
              <a:rPr lang="en-US" altLang="ja-JP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			</a:t>
            </a: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⑥受託研究・共同研究費： </a:t>
            </a:r>
            <a:r>
              <a:rPr lang="en-US" altLang="ja-JP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	</a:t>
            </a: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○○製薬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⑦奨学寄付金：</a:t>
            </a:r>
            <a:r>
              <a:rPr lang="en-US" altLang="ja-JP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○○製薬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⑧寄附講座所属：</a:t>
            </a:r>
            <a:r>
              <a:rPr lang="en-US" altLang="ja-JP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あり（○○製薬）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⑨企業所属研究者：</a:t>
            </a:r>
            <a:r>
              <a:rPr lang="en-US" altLang="ja-JP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あり（○○製薬）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	</a:t>
            </a: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⑩贈答品などの報酬：</a:t>
            </a:r>
            <a:r>
              <a:rPr lang="en-US" altLang="ja-JP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		</a:t>
            </a:r>
            <a:r>
              <a:rPr lang="ja-JP" altLang="en-US" sz="11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 </a:t>
            </a: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65E2AB7-59FA-DB3E-4FC0-EE0AA3FE9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11" y="685133"/>
            <a:ext cx="10945813" cy="21223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kumimoji="0" lang="zh-CN" altLang="en-US" sz="4000" b="1" kern="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第</a:t>
            </a:r>
            <a:r>
              <a:rPr kumimoji="0" lang="en-US" altLang="zh-CN" sz="4000" b="1" kern="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35</a:t>
            </a:r>
            <a:r>
              <a:rPr kumimoji="0" lang="zh-CN" altLang="en-US" sz="4000" b="1" kern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回日本腎不全外科研究会学術集会</a:t>
            </a:r>
            <a:br>
              <a:rPr kumimoji="0" lang="en-US" altLang="ja-JP" sz="4000" b="1" kern="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</a:br>
            <a:r>
              <a:rPr kumimoji="0" lang="en-US" altLang="ja-JP" sz="4000" b="1" kern="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COI</a:t>
            </a:r>
            <a:r>
              <a:rPr kumimoji="0" lang="ja-JP" altLang="en-US" sz="4000" b="1" kern="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開示</a:t>
            </a:r>
            <a:br>
              <a:rPr kumimoji="0" lang="en-US" altLang="ja-JP" sz="3600" b="1" kern="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</a:br>
            <a:r>
              <a:rPr kumimoji="0" lang="ja-JP" altLang="en-US" sz="1400" b="1" kern="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</a:t>
            </a:r>
            <a:br>
              <a:rPr kumimoji="0" lang="en-US" altLang="ja-JP" sz="2000" b="1" i="1" kern="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</a:br>
            <a:r>
              <a:rPr kumimoji="0" lang="ja-JP" altLang="en-US" sz="2800" b="1" i="1" kern="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筆頭発表者名：　○○　○○</a:t>
            </a:r>
            <a:endParaRPr kumimoji="0" lang="en-US" altLang="ja-JP" sz="2000" b="1" i="1" kern="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5" name="正方形/長方形 3">
            <a:extLst>
              <a:ext uri="{FF2B5EF4-FFF2-40B4-BE49-F238E27FC236}">
                <a16:creationId xmlns:a16="http://schemas.microsoft.com/office/drawing/2014/main" id="{2E9C6398-0B0F-5894-B75E-D62806D13F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638" y="98039"/>
            <a:ext cx="60228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（様式</a:t>
            </a:r>
            <a:r>
              <a:rPr kumimoji="0" lang="en-US" altLang="ja-JP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1-B</a:t>
            </a:r>
            <a:r>
              <a:rPr kumimoji="0" lang="ja-JP" alt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）　</a:t>
            </a:r>
            <a:r>
              <a:rPr kumimoji="0" lang="en-US" altLang="ja-JP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	</a:t>
            </a:r>
            <a:r>
              <a:rPr kumimoji="0" lang="ja-JP" alt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申告すべき</a:t>
            </a:r>
            <a:r>
              <a:rPr kumimoji="0" lang="en-US" altLang="ja-JP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COI</a:t>
            </a:r>
            <a:r>
              <a:rPr kumimoji="0" lang="ja-JP" alt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状態がある場合</a:t>
            </a:r>
            <a:endParaRPr kumimoji="0" lang="en-US" altLang="ja-JP" sz="2400" b="1" dirty="0">
              <a:solidFill>
                <a:srgbClr val="00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166</Words>
  <Application>Microsoft Office PowerPoint</Application>
  <PresentationFormat>ワイド画面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HGP創英角ｺﾞｼｯｸUB</vt:lpstr>
      <vt:lpstr>Arial</vt:lpstr>
      <vt:lpstr>Times New Roman</vt:lpstr>
      <vt:lpstr>Default Design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created xsi:type="dcterms:W3CDTF">2010-05-23T15:05:50Z</dcterms:created>
  <dcterms:modified xsi:type="dcterms:W3CDTF">2026-04-28T06:22:32Z</dcterms:modified>
</cp:coreProperties>
</file>