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575" autoAdjust="0"/>
  </p:normalViewPr>
  <p:slideViewPr>
    <p:cSldViewPr snapToGrid="0" showGuides="1">
      <p:cViewPr varScale="1">
        <p:scale>
          <a:sx n="125" d="100"/>
          <a:sy n="125" d="100"/>
        </p:scale>
        <p:origin x="120" y="5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C2F3407-411E-298E-AC54-85522853E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E5D2D47-475E-FE95-2930-1D8AF16A50A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1F674ABC-9A2D-463E-3381-406F54138B6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8AEC5233-C207-5515-7907-81B9CDB7A00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0305F1F8-C751-4889-A444-893C7BED031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D880FCE-B2CC-9D83-032B-F6139619F50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FDCF133-350D-E6ED-2787-6848936371E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A22E3A2-7801-9BA4-2C32-8911C067E23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375" y="739775"/>
            <a:ext cx="657701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9B22F67B-E04E-ACDB-64A2-1E044EE98A2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686300"/>
            <a:ext cx="493871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5F6A7924-F65C-129D-5775-F5097A24623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E2DD0367-035E-5CF4-4FEA-E75B60DF6E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63" tIns="45382" rIns="90763" bIns="4538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pPr>
              <a:defRPr/>
            </a:pPr>
            <a:fld id="{09AA13D5-E9FE-4E5C-BD5F-8C51DCD3E32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8C0C0BA-DEEA-4B21-721A-852FD3FF28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9F77CED-B936-4293-A752-01FEEB9430D3}" type="slidenum">
              <a:rPr lang="en-US" altLang="ja-JP" smtClean="0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7D560CC7-BB41-6EDF-3D2C-A501DED542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8B19B9E-37DE-2A65-3E4C-37984F52BC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EA1F46-31CE-275B-EA3B-3B1CBC03D6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6CE69D-007C-B653-A9E1-18C924A06B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EB1AE83-DB4E-D2E2-6AC4-7D7EACC4E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752ED8-BE78-4263-89B6-E4E9803A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91437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100E15F-B7DF-5C6D-5D2E-F5C063F432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B957CD-F5EE-D867-62E9-7E93EFD899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8A65F0-738F-EFB2-0714-1301004778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371D4A-2973-4693-8C86-D9167846782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1652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646119-07C8-6CAC-023E-DF76B91252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7B46EB-2464-5DD9-38BE-1CEB6B669B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498B49F-4135-7697-5041-298A4644D6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0BC7E-C082-48BE-B0F4-686F0404633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94693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9CE7B9-055E-44C5-AE69-2A6DB1B5B7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A296B8-FE98-3587-DD29-F0D5B53CB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9166C4-A897-A87D-3D76-DE1814871F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BE610-E819-4B74-92FF-4EFD1448DCE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30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57A421-4308-E706-6F8F-56900FB430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DB2E79-0293-7325-5B42-21CB3ADF866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0025D41-6DEE-A1F5-76C7-B00517830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3D515-7278-434A-A4A2-56E72C9B2B0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4606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0168C0-1D5F-32F8-DE5D-FAE5CA7DE1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1925DA-301E-9240-7B02-F881085FA6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0315A6-A5FE-3578-2712-A6F87E118C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587A7E-870C-4901-95BF-472550D49F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2470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A42894D-2B63-9A1E-C835-10887E1F8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0DA38C8-60C8-4F75-B85D-E3516C2179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8A65647-FF25-BB1B-5113-874E43E0E7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FF62A-0BF3-457A-96CA-4B4E0A44A7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15611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3EE7422-5BAA-590A-EAE6-F5565C0C03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58EFA06-B48F-4DA1-8D27-11446F9D3B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F0EC425-1EC4-CE62-5742-90A79D78D0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C3498-4160-49BE-BB9D-6590C14EBA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9389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CB8E421-BF4C-0258-04A3-AF90FF2DC6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79E1B85-EF6B-0079-E8A7-03A5ADB950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5861472-221F-A37A-1D4F-D2C57DD5D6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721D1A-6800-4BAC-AB3E-F655956796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0095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C08BD13-1932-AAE9-5CB7-BC5CE6A5A0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C914472-75E0-DF02-068B-51C2FC7722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2100FA-AE79-3AE6-5361-14C9177B58B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9C823-C9F2-4666-8418-EB6CEBBB8AD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3703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3A62BE-6CC2-B842-67F2-D92B1862EA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25928C-1A3E-0DB9-6BA6-92611148AC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66AF34-D482-C883-BB27-F903829C31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5BCB-CB14-47F8-8B87-B4EA366AA7F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22679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8185E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F51BF6A-2CF5-752C-B7D5-5904E8B3F6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9DE7E58-200F-2C5F-5516-BFFE5E76C2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1D8FC69-BEC3-E0F6-F488-B239F8B06DAC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A05113E-C730-C990-8AA2-8EA3708BC9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7B5D251-7F55-B58D-7DAC-C4AC8A256E9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pPr>
              <a:defRPr/>
            </a:pPr>
            <a:fld id="{DE7D55B0-6DFA-4B25-8359-21A4BD0878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C8C3096-6E0B-71E3-DCDA-A0BB594363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0011" y="1371600"/>
            <a:ext cx="10945813" cy="2630261"/>
          </a:xfrm>
          <a:solidFill>
            <a:schemeClr val="bg1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第</a:t>
            </a:r>
            <a:r>
              <a:rPr lang="en-US" altLang="zh-CN" sz="4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35</a:t>
            </a:r>
            <a:r>
              <a:rPr lang="zh-CN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回日本腎不全外科研究会学術集会</a:t>
            </a:r>
            <a:br>
              <a:rPr lang="en-US" altLang="ja-JP" sz="4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lang="en-US" altLang="ja-JP" sz="4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COI</a:t>
            </a:r>
            <a:r>
              <a:rPr lang="ja-JP" altLang="en-US" sz="40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開示</a:t>
            </a:r>
            <a:br>
              <a:rPr lang="en-US" altLang="ja-JP" sz="36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lang="ja-JP" altLang="en-US" sz="1400" b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</a:t>
            </a:r>
            <a:br>
              <a:rPr lang="en-US" altLang="ja-JP" sz="2000" b="1" i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</a:br>
            <a:r>
              <a:rPr lang="ja-JP" altLang="en-US" sz="2800" b="1" i="1" dirty="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筆頭発表者名：　○○　○○</a:t>
            </a:r>
            <a:endParaRPr lang="en-US" altLang="ja-JP" sz="2000" b="1" i="1" dirty="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sp>
        <p:nvSpPr>
          <p:cNvPr id="6147" name="正方形/長方形 3">
            <a:extLst>
              <a:ext uri="{FF2B5EF4-FFF2-40B4-BE49-F238E27FC236}">
                <a16:creationId xmlns:a16="http://schemas.microsoft.com/office/drawing/2014/main" id="{75F0E5D8-CA53-8E9D-E815-AE8B35B27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638" y="98039"/>
            <a:ext cx="6381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（様式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1-A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）　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	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口頭発表における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COI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状態の開示</a:t>
            </a:r>
            <a:endParaRPr kumimoji="0" lang="en-US" altLang="ja-JP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		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申告すべき</a:t>
            </a:r>
            <a:r>
              <a:rPr kumimoji="0" lang="en-US" altLang="ja-JP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COI</a:t>
            </a:r>
            <a:r>
              <a:rPr kumimoji="0" lang="ja-JP" altLang="en-US" sz="2400" b="1" dirty="0">
                <a:solidFill>
                  <a:srgbClr val="00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状態がない場合</a:t>
            </a:r>
            <a:endParaRPr kumimoji="0" lang="en-US" altLang="ja-JP" sz="2400" b="1" dirty="0">
              <a:solidFill>
                <a:srgbClr val="00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B41A958D-2C20-BDAB-1BA1-A2C4F9875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1" y="4596635"/>
            <a:ext cx="10945813" cy="17319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3600" b="1" kern="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演題発表に関連し、開示すべき</a:t>
            </a:r>
            <a:r>
              <a:rPr kumimoji="0" lang="en-US" altLang="ja-JP" sz="3600" b="1" kern="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COI</a:t>
            </a:r>
            <a:r>
              <a:rPr kumimoji="0" lang="ja-JP" altLang="en-US" sz="3600" b="1" kern="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関係にある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3600" b="1" kern="0" dirty="0"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　企業などはありません。</a:t>
            </a:r>
            <a:endParaRPr kumimoji="0" lang="en-US" altLang="ja-JP" b="1" kern="0" dirty="0"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64</Words>
  <Application>Microsoft Office PowerPoint</Application>
  <PresentationFormat>ワイド画面</PresentationFormat>
  <Paragraphs>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HGP創英角ｺﾞｼｯｸUB</vt:lpstr>
      <vt:lpstr>Arial</vt:lpstr>
      <vt:lpstr>Times New Roman</vt:lpstr>
      <vt:lpstr>Default Design</vt:lpstr>
      <vt:lpstr>第35回日本腎不全外科研究会学術集会 COI開示 　 筆頭発表者名：　○○　○○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created xsi:type="dcterms:W3CDTF">2010-05-23T15:05:50Z</dcterms:created>
  <dcterms:modified xsi:type="dcterms:W3CDTF">2026-04-28T06:22:01Z</dcterms:modified>
</cp:coreProperties>
</file>