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61" r:id="rId2"/>
    <p:sldId id="259" r:id="rId3"/>
    <p:sldId id="260" r:id="rId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28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28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28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28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28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itchFamily="28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itchFamily="28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itchFamily="28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itchFamily="28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1F"/>
    <a:srgbClr val="00FF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preferSingleView="1">
    <p:restoredLeft sz="15617" autoAdjust="0"/>
    <p:restoredTop sz="94575" autoAdjust="0"/>
  </p:normalViewPr>
  <p:slideViewPr>
    <p:cSldViewPr snapToGrid="0">
      <p:cViewPr>
        <p:scale>
          <a:sx n="84" d="100"/>
          <a:sy n="84" d="100"/>
        </p:scale>
        <p:origin x="-1278" y="-6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fld id="{7532A3EE-CAC4-4D0A-A2BC-9614C5A5CA4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463826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 smtClean="0"/>
              <a:t>Click to edit Master text styles</a:t>
            </a:r>
          </a:p>
          <a:p>
            <a:pPr lvl="1"/>
            <a:r>
              <a:rPr lang="en-US" altLang="ja-JP" noProof="0" smtClean="0"/>
              <a:t>Second level</a:t>
            </a:r>
          </a:p>
          <a:p>
            <a:pPr lvl="2"/>
            <a:r>
              <a:rPr lang="en-US" altLang="ja-JP" noProof="0" smtClean="0"/>
              <a:t>Third level</a:t>
            </a:r>
          </a:p>
          <a:p>
            <a:pPr lvl="3"/>
            <a:r>
              <a:rPr lang="en-US" altLang="ja-JP" noProof="0" smtClean="0"/>
              <a:t>Fourth level</a:t>
            </a:r>
          </a:p>
          <a:p>
            <a:pPr lvl="4"/>
            <a:r>
              <a:rPr lang="en-US" altLang="ja-JP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fld id="{5DBAC310-1603-4424-BFEA-4325AA3B5D8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3740140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12418AB-5C4A-46F5-BF46-39FED9AFDEB6}" type="slidenum">
              <a:rPr lang="en-US" altLang="ja-JP" smtClean="0"/>
              <a:pPr>
                <a:defRPr/>
              </a:pPr>
              <a:t>2</a:t>
            </a:fld>
            <a:endParaRPr lang="en-US" altLang="ja-JP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 smtClean="0">
              <a:latin typeface="Times New Roman" pitchFamily="2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FDE0F263-B7E0-4718-8A55-FF9DE9149843}" type="slidenum">
              <a:rPr kumimoji="0" lang="en-US" altLang="ja-JP" sz="1200">
                <a:latin typeface="Times New Roman" pitchFamily="18" charset="0"/>
                <a:ea typeface="+mn-ea"/>
              </a:rPr>
              <a:pPr algn="r">
                <a:defRPr/>
              </a:pPr>
              <a:t>3</a:t>
            </a:fld>
            <a:endParaRPr kumimoji="0" lang="en-US" altLang="ja-JP" sz="1200">
              <a:latin typeface="Times New Roman" pitchFamily="18" charset="0"/>
              <a:ea typeface="+mn-ea"/>
            </a:endParaRPr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 smtClean="0">
              <a:latin typeface="Times New Roman" pitchFamily="2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458634-7F2E-4E4C-9F72-1A7CBDEA0E8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026927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9A1904-D89A-4E91-BA16-0A49168A39B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460811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8CE46C-E235-4C81-972F-CBF9560AAC9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775176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A4CCD1-CE96-4B65-9BDE-9106BC4BC0F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673916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BA49BA-6D80-4EB0-81B9-A5DF35DEFE0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345751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600F84-17E6-4DC5-A39F-DA1D2E6D753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231642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9C9B8B-33F6-440C-B2F3-8F28C4D50C9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173538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87ACEF-B89A-4BC0-B8D8-424779430E1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1585342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C76600-86A6-4C63-B337-DAC3D45A9E0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500014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89ACFA-8CBB-4833-9F9C-756B9A91DD9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748570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B44787-1A26-4404-A48E-36DC3389BB0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657648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18185E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</a:t>
            </a:r>
            <a:r>
              <a:rPr lang="en-US" altLang="ja-JP" smtClean="0"/>
              <a:t> </a:t>
            </a:r>
            <a:r>
              <a:rPr lang="ja-JP" altLang="en-US" smtClean="0"/>
              <a:t>タイトルの書式設定</a:t>
            </a:r>
            <a:endParaRPr lang="en-US" altLang="ja-JP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</a:t>
            </a:r>
            <a:r>
              <a:rPr lang="en-US" altLang="ja-JP" smtClean="0"/>
              <a:t> </a:t>
            </a:r>
            <a:r>
              <a:rPr lang="ja-JP" altLang="en-US" smtClean="0"/>
              <a:t>テキストの書式設定</a:t>
            </a:r>
            <a:endParaRPr lang="en-US" altLang="ja-JP" smtClean="0"/>
          </a:p>
          <a:p>
            <a:pPr lvl="1"/>
            <a:r>
              <a:rPr lang="ja-JP" altLang="en-US" smtClean="0"/>
              <a:t>第</a:t>
            </a:r>
            <a:r>
              <a:rPr lang="en-US" altLang="ja-JP" smtClean="0"/>
              <a:t> 2 </a:t>
            </a:r>
            <a:r>
              <a:rPr lang="ja-JP" altLang="en-US" smtClean="0"/>
              <a:t>レベル</a:t>
            </a:r>
            <a:endParaRPr lang="en-US" altLang="ja-JP" smtClean="0"/>
          </a:p>
          <a:p>
            <a:pPr lvl="2"/>
            <a:r>
              <a:rPr lang="ja-JP" altLang="en-US" smtClean="0"/>
              <a:t>第</a:t>
            </a:r>
            <a:r>
              <a:rPr lang="en-US" altLang="ja-JP" smtClean="0"/>
              <a:t> 3 </a:t>
            </a:r>
            <a:r>
              <a:rPr lang="ja-JP" altLang="en-US" smtClean="0"/>
              <a:t>レベル</a:t>
            </a:r>
            <a:endParaRPr lang="en-US" altLang="ja-JP" smtClean="0"/>
          </a:p>
          <a:p>
            <a:pPr lvl="3"/>
            <a:r>
              <a:rPr lang="ja-JP" altLang="en-US" smtClean="0"/>
              <a:t>第</a:t>
            </a:r>
            <a:r>
              <a:rPr lang="en-US" altLang="ja-JP" smtClean="0"/>
              <a:t> 4 </a:t>
            </a:r>
            <a:r>
              <a:rPr lang="ja-JP" altLang="en-US" smtClean="0"/>
              <a:t>レベル</a:t>
            </a:r>
            <a:endParaRPr lang="en-US" altLang="ja-JP" smtClean="0"/>
          </a:p>
          <a:p>
            <a:pPr lvl="4"/>
            <a:r>
              <a:rPr lang="ja-JP" altLang="en-US" smtClean="0"/>
              <a:t>第</a:t>
            </a:r>
            <a:r>
              <a:rPr lang="en-US" altLang="ja-JP" smtClean="0"/>
              <a:t> 5 </a:t>
            </a:r>
            <a:r>
              <a:rPr lang="ja-JP" altLang="en-US" smtClean="0"/>
              <a:t>レベル</a:t>
            </a:r>
            <a:endParaRPr lang="en-US" altLang="ja-JP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400">
                <a:latin typeface="Times New Roman" pitchFamily="18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400">
                <a:latin typeface="Times New Roman" pitchFamily="18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400">
                <a:latin typeface="Times New Roman" pitchFamily="18" charset="0"/>
                <a:ea typeface="ＭＳ Ｐゴシック" charset="-128"/>
              </a:defRPr>
            </a:lvl1pPr>
          </a:lstStyle>
          <a:p>
            <a:pPr>
              <a:defRPr/>
            </a:pPr>
            <a:fld id="{305F8EE8-AD9B-4C9D-9211-E6C96812961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/>
        </p:nvSpPr>
        <p:spPr bwMode="auto">
          <a:xfrm>
            <a:off x="455613" y="473075"/>
            <a:ext cx="8237537" cy="2286000"/>
          </a:xfrm>
          <a:prstGeom prst="rect">
            <a:avLst/>
          </a:prstGeom>
          <a:solidFill>
            <a:srgbClr val="000080"/>
          </a:solidFill>
          <a:ln w="9525">
            <a:solidFill>
              <a:srgbClr val="00FFFF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2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2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2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2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2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2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2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2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2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3600" b="1">
                <a:solidFill>
                  <a:schemeClr val="bg1"/>
                </a:solidFill>
                <a:latin typeface="ＭＳ Ｐゴシック" charset="-128"/>
              </a:rPr>
              <a:t>第</a:t>
            </a:r>
            <a:r>
              <a:rPr lang="en-US" altLang="ja-JP" sz="3600" b="1">
                <a:solidFill>
                  <a:schemeClr val="bg1"/>
                </a:solidFill>
                <a:latin typeface="ＭＳ Ｐゴシック" charset="-128"/>
              </a:rPr>
              <a:t>31</a:t>
            </a:r>
            <a:r>
              <a:rPr lang="ja-JP" altLang="en-US" sz="3600" b="1">
                <a:solidFill>
                  <a:schemeClr val="bg1"/>
                </a:solidFill>
                <a:latin typeface="ＭＳ Ｐゴシック" charset="-128"/>
              </a:rPr>
              <a:t>回腎移植・血管外科研究会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ja-JP" sz="3600" b="1">
                <a:solidFill>
                  <a:schemeClr val="bg1"/>
                </a:solidFill>
                <a:latin typeface="ＭＳ Ｐゴシック" charset="-128"/>
              </a:rPr>
              <a:t>ＣＯ Ｉ 開示</a:t>
            </a:r>
            <a:br>
              <a:rPr lang="ja-JP" altLang="ja-JP" sz="3600" b="1">
                <a:solidFill>
                  <a:schemeClr val="bg1"/>
                </a:solidFill>
                <a:latin typeface="ＭＳ Ｐゴシック" charset="-128"/>
              </a:rPr>
            </a:br>
            <a:r>
              <a:rPr lang="ja-JP" altLang="ja-JP" sz="1600" b="1">
                <a:solidFill>
                  <a:schemeClr val="bg1"/>
                </a:solidFill>
                <a:latin typeface="ＭＳ Ｐゴシック" charset="-128"/>
              </a:rPr>
              <a:t>　</a:t>
            </a:r>
            <a:r>
              <a:rPr lang="ja-JP" altLang="ja-JP" sz="2400" b="1" i="1">
                <a:solidFill>
                  <a:srgbClr val="FFFF1F"/>
                </a:solidFill>
                <a:latin typeface="ＭＳ Ｐゴシック" charset="-128"/>
              </a:rPr>
              <a:t/>
            </a:r>
            <a:br>
              <a:rPr lang="ja-JP" altLang="ja-JP" sz="2400" b="1" i="1">
                <a:solidFill>
                  <a:srgbClr val="FFFF1F"/>
                </a:solidFill>
                <a:latin typeface="ＭＳ Ｐゴシック" charset="-128"/>
              </a:rPr>
            </a:br>
            <a:r>
              <a:rPr lang="ja-JP" altLang="ja-JP" sz="2400" b="1" i="1">
                <a:solidFill>
                  <a:srgbClr val="FFFF1F"/>
                </a:solidFill>
                <a:latin typeface="ＭＳ Ｐゴシック" charset="-128"/>
              </a:rPr>
              <a:t>筆頭発表者名：　○○ ○○</a:t>
            </a:r>
          </a:p>
        </p:txBody>
      </p:sp>
      <p:sp>
        <p:nvSpPr>
          <p:cNvPr id="2051" name="Rectangle 3"/>
          <p:cNvSpPr>
            <a:spLocks noGrp="1" noChangeArrowheads="1"/>
          </p:cNvSpPr>
          <p:nvPr/>
        </p:nvSpPr>
        <p:spPr bwMode="auto">
          <a:xfrm>
            <a:off x="2178050" y="3517900"/>
            <a:ext cx="5246688" cy="163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2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2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2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2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2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2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2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2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2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ja-JP" sz="2800" b="1">
              <a:solidFill>
                <a:schemeClr val="bg1"/>
              </a:solidFill>
              <a:latin typeface="ＭＳ Ｐゴシック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ja-JP" sz="2800">
                <a:solidFill>
                  <a:schemeClr val="bg1"/>
                </a:solidFill>
                <a:latin typeface="ＭＳ Ｐゴシック" charset="-128"/>
              </a:rPr>
              <a:t>私は今回の演題に関連して、開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ja-JP" sz="2800">
                <a:solidFill>
                  <a:schemeClr val="bg1"/>
                </a:solidFill>
                <a:latin typeface="ＭＳ Ｐゴシック" charset="-128"/>
              </a:rPr>
              <a:t>示すべき</a:t>
            </a:r>
            <a:r>
              <a:rPr lang="en-US" altLang="ja-JP" sz="2800">
                <a:solidFill>
                  <a:schemeClr val="bg1"/>
                </a:solidFill>
                <a:latin typeface="Arial" charset="0"/>
              </a:rPr>
              <a:t>CO I </a:t>
            </a:r>
            <a:r>
              <a:rPr lang="ja-JP" altLang="ja-JP" sz="2800">
                <a:solidFill>
                  <a:schemeClr val="bg1"/>
                </a:solidFill>
                <a:latin typeface="ＭＳ Ｐゴシック" charset="-128"/>
              </a:rPr>
              <a:t>はありません。</a:t>
            </a:r>
            <a:endParaRPr lang="ja-JP" altLang="ja-JP" sz="4000" b="1">
              <a:solidFill>
                <a:schemeClr val="bg1"/>
              </a:solidFill>
              <a:latin typeface="ＭＳ Ｐゴシック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38138" y="473075"/>
            <a:ext cx="8704262" cy="2286000"/>
          </a:xfrm>
          <a:solidFill>
            <a:srgbClr val="000080"/>
          </a:solidFill>
          <a:ln>
            <a:solidFill>
              <a:srgbClr val="00FFFF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ja-JP" altLang="en-US" sz="4800" b="1" smtClean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第</a:t>
            </a:r>
            <a:r>
              <a:rPr lang="en-US" altLang="ja-JP" sz="4800" b="1" smtClean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31</a:t>
            </a:r>
            <a:r>
              <a:rPr lang="ja-JP" altLang="en-US" sz="4800" b="1" smtClean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回腎移植・血管外科研究会ＣＯ Ｉ 開示</a:t>
            </a:r>
            <a:r>
              <a:rPr lang="en-US" altLang="ja-JP" sz="4000" b="1" smtClean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/>
            </a:r>
            <a:br>
              <a:rPr lang="en-US" altLang="ja-JP" sz="4000" b="1" smtClean="0">
                <a:solidFill>
                  <a:schemeClr val="bg1"/>
                </a:solidFill>
                <a:latin typeface="Arial" charset="0"/>
                <a:ea typeface="ＭＳ Ｐゴシック" charset="-128"/>
              </a:rPr>
            </a:br>
            <a:r>
              <a:rPr lang="ja-JP" altLang="en-US" sz="1600" b="1" smtClean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　</a:t>
            </a:r>
            <a:r>
              <a:rPr lang="en-US" altLang="ja-JP" sz="2400" b="1" i="1" smtClean="0">
                <a:solidFill>
                  <a:srgbClr val="FFFF1F"/>
                </a:solidFill>
                <a:ea typeface="ＭＳ Ｐゴシック" charset="-128"/>
              </a:rPr>
              <a:t/>
            </a:r>
            <a:br>
              <a:rPr lang="en-US" altLang="ja-JP" sz="2400" b="1" i="1" smtClean="0">
                <a:solidFill>
                  <a:srgbClr val="FFFF1F"/>
                </a:solidFill>
                <a:ea typeface="ＭＳ Ｐゴシック" charset="-128"/>
              </a:rPr>
            </a:br>
            <a:r>
              <a:rPr lang="ja-JP" altLang="en-US" sz="2400" b="1" i="1" smtClean="0">
                <a:solidFill>
                  <a:srgbClr val="FFFF1F"/>
                </a:solidFill>
                <a:ea typeface="ＭＳ Ｐゴシック" charset="-128"/>
              </a:rPr>
              <a:t>筆頭発表者名：　</a:t>
            </a:r>
            <a:r>
              <a:rPr lang="en-US" altLang="ja-JP" sz="2400" b="1" i="1" smtClean="0">
                <a:solidFill>
                  <a:srgbClr val="FFFF1F"/>
                </a:solidFill>
                <a:ea typeface="ＭＳ Ｐゴシック" charset="-128"/>
              </a:rPr>
              <a:t>○○</a:t>
            </a:r>
            <a:r>
              <a:rPr lang="ja-JP" altLang="en-US" sz="2400" b="1" i="1" smtClean="0">
                <a:solidFill>
                  <a:srgbClr val="FFFF1F"/>
                </a:solidFill>
                <a:ea typeface="ＭＳ Ｐゴシック" charset="-128"/>
              </a:rPr>
              <a:t>　</a:t>
            </a:r>
            <a:r>
              <a:rPr lang="en-US" altLang="ja-JP" sz="2400" b="1" i="1" smtClean="0">
                <a:solidFill>
                  <a:srgbClr val="FFFF1F"/>
                </a:solidFill>
                <a:ea typeface="ＭＳ Ｐゴシック" charset="-128"/>
              </a:rPr>
              <a:t>○○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30338" y="3876675"/>
            <a:ext cx="6167437" cy="145732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endParaRPr lang="en-US" altLang="ja-JP" sz="2600" b="1" smtClean="0">
              <a:solidFill>
                <a:schemeClr val="bg1"/>
              </a:solidFill>
              <a:latin typeface="Arial" charset="0"/>
              <a:ea typeface="ＭＳ Ｐゴシック" charset="-128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ja-JP" altLang="en-US" sz="2600" smtClean="0">
                <a:solidFill>
                  <a:schemeClr val="bg1"/>
                </a:solidFill>
                <a:ea typeface="ＭＳ Ｐゴシック" charset="-128"/>
              </a:rPr>
              <a:t>　　</a:t>
            </a:r>
            <a:r>
              <a:rPr lang="ja-JP" altLang="en-US" sz="2800" smtClean="0">
                <a:solidFill>
                  <a:schemeClr val="bg1"/>
                </a:solidFill>
                <a:ea typeface="ＭＳ Ｐゴシック" charset="-128"/>
              </a:rPr>
              <a:t>本発表は臨床研究には含まれず、</a:t>
            </a:r>
            <a:endParaRPr lang="en-US" altLang="ja-JP" sz="2800" smtClean="0">
              <a:solidFill>
                <a:schemeClr val="bg1"/>
              </a:solidFill>
              <a:ea typeface="ＭＳ Ｐゴシック" charset="-128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ja-JP" altLang="en-US" sz="2800" smtClean="0">
                <a:solidFill>
                  <a:schemeClr val="bg1"/>
                </a:solidFill>
                <a:ea typeface="ＭＳ Ｐゴシック" charset="-128"/>
              </a:rPr>
              <a:t>　　開示すべき</a:t>
            </a:r>
            <a:r>
              <a:rPr lang="en-US" altLang="ja-JP" sz="2800" smtClean="0">
                <a:solidFill>
                  <a:schemeClr val="bg1"/>
                </a:solidFill>
                <a:latin typeface="ＭＳ Ｐゴシック" charset="-128"/>
                <a:ea typeface="ＭＳ Ｐゴシック" charset="-128"/>
              </a:rPr>
              <a:t>COI</a:t>
            </a:r>
            <a:r>
              <a:rPr lang="ja-JP" altLang="en-US" sz="2800" smtClean="0">
                <a:solidFill>
                  <a:schemeClr val="bg1"/>
                </a:solidFill>
                <a:ea typeface="ＭＳ Ｐゴシック" charset="-128"/>
              </a:rPr>
              <a:t>はありません。</a:t>
            </a:r>
            <a:endParaRPr lang="en-US" altLang="ja-JP" sz="4000" b="1" smtClean="0">
              <a:solidFill>
                <a:schemeClr val="bg1"/>
              </a:solidFill>
              <a:latin typeface="Arial" charset="0"/>
              <a:ea typeface="ＭＳ Ｐゴシック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74638" y="473075"/>
            <a:ext cx="8575675" cy="1704975"/>
          </a:xfrm>
          <a:solidFill>
            <a:srgbClr val="000080"/>
          </a:solidFill>
          <a:ln>
            <a:solidFill>
              <a:srgbClr val="00FFFF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ja-JP" altLang="en-US" sz="3600" b="1" smtClean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第</a:t>
            </a:r>
            <a:r>
              <a:rPr lang="en-US" altLang="ja-JP" sz="3600" b="1" smtClean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31</a:t>
            </a:r>
            <a:r>
              <a:rPr lang="ja-JP" altLang="en-US" sz="3600" b="1" smtClean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回腎移植・血管外科研究会</a:t>
            </a:r>
            <a:r>
              <a:rPr lang="en-US" altLang="ja-JP" sz="3600" b="1" smtClean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/>
            </a:r>
            <a:br>
              <a:rPr lang="en-US" altLang="ja-JP" sz="3600" b="1" smtClean="0">
                <a:solidFill>
                  <a:schemeClr val="bg1"/>
                </a:solidFill>
                <a:latin typeface="Arial" charset="0"/>
                <a:ea typeface="ＭＳ Ｐゴシック" charset="-128"/>
              </a:rPr>
            </a:br>
            <a:r>
              <a:rPr lang="ja-JP" altLang="en-US" sz="3600" b="1" smtClean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ＣＯ Ｉ 開示</a:t>
            </a:r>
            <a:r>
              <a:rPr lang="en-US" altLang="ja-JP" sz="3600" b="1" smtClean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/>
            </a:r>
            <a:br>
              <a:rPr lang="en-US" altLang="ja-JP" sz="3600" b="1" smtClean="0">
                <a:solidFill>
                  <a:schemeClr val="bg1"/>
                </a:solidFill>
                <a:latin typeface="Arial" charset="0"/>
                <a:ea typeface="ＭＳ Ｐゴシック" charset="-128"/>
              </a:rPr>
            </a:br>
            <a:r>
              <a:rPr lang="ja-JP" altLang="en-US" sz="1600" b="1" smtClean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　</a:t>
            </a:r>
            <a:r>
              <a:rPr lang="en-US" altLang="ja-JP" sz="2400" b="1" i="1" smtClean="0">
                <a:solidFill>
                  <a:srgbClr val="FFFF1F"/>
                </a:solidFill>
                <a:ea typeface="ＭＳ Ｐゴシック" charset="-128"/>
              </a:rPr>
              <a:t/>
            </a:r>
            <a:br>
              <a:rPr lang="en-US" altLang="ja-JP" sz="2400" b="1" i="1" smtClean="0">
                <a:solidFill>
                  <a:srgbClr val="FFFF1F"/>
                </a:solidFill>
                <a:ea typeface="ＭＳ Ｐゴシック" charset="-128"/>
              </a:rPr>
            </a:br>
            <a:r>
              <a:rPr lang="ja-JP" altLang="en-US" sz="2400" b="1" i="1" smtClean="0">
                <a:solidFill>
                  <a:srgbClr val="FFFF1F"/>
                </a:solidFill>
                <a:ea typeface="ＭＳ Ｐゴシック" charset="-128"/>
              </a:rPr>
              <a:t>筆頭発表者名：　</a:t>
            </a:r>
            <a:r>
              <a:rPr lang="en-US" altLang="ja-JP" sz="2400" b="1" i="1" smtClean="0">
                <a:solidFill>
                  <a:srgbClr val="FFFF1F"/>
                </a:solidFill>
                <a:ea typeface="ＭＳ Ｐゴシック" charset="-128"/>
              </a:rPr>
              <a:t>○○ ○○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827088" y="2292350"/>
            <a:ext cx="7639050" cy="4170363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400" b="1" smtClean="0">
                <a:solidFill>
                  <a:schemeClr val="bg1"/>
                </a:solidFill>
                <a:latin typeface="ＭＳ Ｐゴシック" charset="-128"/>
                <a:ea typeface="ＭＳ Ｐゴシック" charset="-128"/>
              </a:rPr>
              <a:t>私の今回の演題に関連して、開示すべき</a:t>
            </a:r>
            <a:r>
              <a:rPr lang="en-US" altLang="ja-JP" sz="2400" b="1" smtClean="0">
                <a:solidFill>
                  <a:schemeClr val="bg1"/>
                </a:solidFill>
                <a:latin typeface="ＭＳ Ｐゴシック" charset="-128"/>
                <a:ea typeface="ＭＳ Ｐゴシック" charset="-128"/>
              </a:rPr>
              <a:t>COI</a:t>
            </a:r>
            <a:r>
              <a:rPr lang="ja-JP" altLang="en-US" sz="2400" b="1" smtClean="0">
                <a:solidFill>
                  <a:schemeClr val="bg1"/>
                </a:solidFill>
                <a:latin typeface="ＭＳ Ｐゴシック" charset="-128"/>
                <a:ea typeface="ＭＳ Ｐゴシック" charset="-128"/>
              </a:rPr>
              <a:t>は</a:t>
            </a:r>
            <a:endParaRPr lang="en-US" altLang="ja-JP" sz="2400" b="1" smtClean="0">
              <a:solidFill>
                <a:schemeClr val="bg1"/>
              </a:solidFill>
              <a:latin typeface="ＭＳ Ｐゴシック" charset="-128"/>
              <a:ea typeface="ＭＳ Ｐゴシック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400" b="1" smtClean="0">
                <a:solidFill>
                  <a:schemeClr val="bg1"/>
                </a:solidFill>
                <a:latin typeface="ＭＳ Ｐゴシック" charset="-128"/>
                <a:ea typeface="ＭＳ Ｐゴシック" charset="-128"/>
              </a:rPr>
              <a:t>以下のとおりです。</a:t>
            </a:r>
            <a:endParaRPr lang="en-US" altLang="ja-JP" sz="2400" b="1" smtClean="0">
              <a:solidFill>
                <a:schemeClr val="bg1"/>
              </a:solidFill>
              <a:latin typeface="ＭＳ Ｐゴシック" charset="-128"/>
              <a:ea typeface="ＭＳ Ｐゴシック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400" b="1" smtClean="0">
                <a:solidFill>
                  <a:schemeClr val="bg1"/>
                </a:solidFill>
                <a:latin typeface="ＭＳ Ｐゴシック" charset="-128"/>
                <a:ea typeface="ＭＳ Ｐゴシック" charset="-128"/>
              </a:rPr>
              <a:t>　　</a:t>
            </a:r>
            <a:endParaRPr lang="en-US" altLang="ja-JP" sz="2400" b="1" smtClean="0">
              <a:solidFill>
                <a:schemeClr val="bg1"/>
              </a:solidFill>
              <a:latin typeface="ＭＳ Ｐゴシック" charset="-128"/>
              <a:ea typeface="ＭＳ Ｐゴシック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400" b="1" smtClean="0">
                <a:solidFill>
                  <a:schemeClr val="bg1"/>
                </a:solidFill>
                <a:latin typeface="ＭＳ Ｐゴシック" charset="-128"/>
                <a:ea typeface="ＭＳ Ｐゴシック" charset="-128"/>
              </a:rPr>
              <a:t>　　研究費：</a:t>
            </a:r>
            <a:r>
              <a:rPr lang="en-US" altLang="ja-JP" sz="2400" smtClean="0">
                <a:solidFill>
                  <a:schemeClr val="bg1"/>
                </a:solidFill>
                <a:latin typeface="ＭＳ Ｐゴシック" charset="-128"/>
                <a:ea typeface="ＭＳ Ｐゴシック" charset="-128"/>
              </a:rPr>
              <a:t>○○</a:t>
            </a:r>
            <a:r>
              <a:rPr lang="ja-JP" altLang="en-US" sz="2400" smtClean="0">
                <a:solidFill>
                  <a:schemeClr val="bg1"/>
                </a:solidFill>
                <a:latin typeface="ＭＳ Ｐゴシック" charset="-128"/>
                <a:ea typeface="ＭＳ Ｐゴシック" charset="-128"/>
              </a:rPr>
              <a:t>製薬、ＸＸ薬品工業、</a:t>
            </a:r>
            <a:r>
              <a:rPr lang="en-US" altLang="ja-JP" sz="2400" smtClean="0">
                <a:solidFill>
                  <a:schemeClr val="bg1"/>
                </a:solidFill>
                <a:latin typeface="ＭＳ Ｐゴシック" charset="-128"/>
                <a:ea typeface="ヒラギノ角ゴ Pro W3" pitchFamily="28" charset="-128"/>
              </a:rPr>
              <a:t>□□</a:t>
            </a:r>
            <a:r>
              <a:rPr lang="ja-JP" altLang="en-US" sz="2400" smtClean="0">
                <a:solidFill>
                  <a:schemeClr val="bg1"/>
                </a:solidFill>
                <a:latin typeface="ＭＳ Ｐゴシック" charset="-128"/>
                <a:ea typeface="ＭＳ Ｐゴシック" charset="-128"/>
              </a:rPr>
              <a:t>株式会社</a:t>
            </a:r>
            <a:endParaRPr lang="en-US" altLang="ja-JP" sz="2400" smtClean="0">
              <a:solidFill>
                <a:schemeClr val="bg1"/>
              </a:solidFill>
              <a:latin typeface="ＭＳ Ｐゴシック" charset="-128"/>
              <a:ea typeface="ＭＳ Ｐゴシック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400" b="1" smtClean="0">
                <a:solidFill>
                  <a:schemeClr val="bg1"/>
                </a:solidFill>
                <a:latin typeface="ＭＳ Ｐゴシック" charset="-128"/>
                <a:ea typeface="ＭＳ Ｐゴシック" charset="-128"/>
              </a:rPr>
              <a:t>　　</a:t>
            </a:r>
            <a:r>
              <a:rPr lang="ja-JP" altLang="en-US" sz="2400" smtClean="0">
                <a:solidFill>
                  <a:schemeClr val="bg1"/>
                </a:solidFill>
                <a:latin typeface="ＭＳ Ｐゴシック" charset="-128"/>
                <a:ea typeface="ＭＳ Ｐゴシック" charset="-128"/>
              </a:rPr>
              <a:t>役員・顧問職：</a:t>
            </a:r>
            <a:r>
              <a:rPr lang="en-US" altLang="ja-JP" sz="2400" smtClean="0">
                <a:solidFill>
                  <a:schemeClr val="bg1"/>
                </a:solidFill>
                <a:latin typeface="ＭＳ Ｐゴシック" charset="-128"/>
                <a:ea typeface="ＭＳ Ｐゴシック" charset="-128"/>
              </a:rPr>
              <a:t>××</a:t>
            </a:r>
            <a:r>
              <a:rPr lang="ja-JP" altLang="en-US" sz="2400" smtClean="0">
                <a:solidFill>
                  <a:schemeClr val="bg1"/>
                </a:solidFill>
                <a:latin typeface="ＭＳ Ｐゴシック" charset="-128"/>
                <a:ea typeface="ＭＳ Ｐゴシック" charset="-128"/>
              </a:rPr>
              <a:t>社</a:t>
            </a:r>
            <a:endParaRPr lang="en-US" altLang="ja-JP" sz="2400" smtClean="0">
              <a:solidFill>
                <a:schemeClr val="bg1"/>
              </a:solidFill>
              <a:latin typeface="ＭＳ Ｐゴシック" charset="-128"/>
              <a:ea typeface="ＭＳ Ｐゴシック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400" smtClean="0">
                <a:solidFill>
                  <a:schemeClr val="bg1"/>
                </a:solidFill>
                <a:latin typeface="ＭＳ Ｐゴシック" charset="-128"/>
                <a:ea typeface="ＭＳ Ｐゴシック" charset="-128"/>
              </a:rPr>
              <a:t>　　株：△△株式会社</a:t>
            </a:r>
            <a:endParaRPr lang="en-US" altLang="ja-JP" sz="2400" smtClean="0">
              <a:solidFill>
                <a:schemeClr val="bg1"/>
              </a:solidFill>
              <a:latin typeface="ＭＳ Ｐゴシック" charset="-128"/>
              <a:ea typeface="ＭＳ Ｐゴシック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400" smtClean="0">
                <a:solidFill>
                  <a:schemeClr val="bg1"/>
                </a:solidFill>
                <a:latin typeface="ＭＳ Ｐゴシック" charset="-128"/>
                <a:ea typeface="ＭＳ Ｐゴシック" charset="-128"/>
              </a:rPr>
              <a:t>　　特許使用料</a:t>
            </a:r>
            <a:endParaRPr lang="en-US" altLang="ja-JP" sz="2400" smtClean="0">
              <a:solidFill>
                <a:schemeClr val="bg1"/>
              </a:solidFill>
              <a:latin typeface="ＭＳ Ｐゴシック" charset="-128"/>
              <a:ea typeface="ＭＳ Ｐゴシック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400" smtClean="0">
                <a:solidFill>
                  <a:schemeClr val="bg1"/>
                </a:solidFill>
                <a:latin typeface="ＭＳ Ｐゴシック" charset="-128"/>
                <a:ea typeface="ＭＳ Ｐゴシック" charset="-128"/>
              </a:rPr>
              <a:t>　　講演料：</a:t>
            </a:r>
            <a:r>
              <a:rPr lang="en-US" altLang="ja-JP" sz="2400" smtClean="0">
                <a:solidFill>
                  <a:schemeClr val="bg1"/>
                </a:solidFill>
                <a:latin typeface="ＭＳ Ｐゴシック" charset="-128"/>
                <a:ea typeface="ＭＳ Ｐゴシック" charset="-128"/>
              </a:rPr>
              <a:t> ○○</a:t>
            </a:r>
            <a:r>
              <a:rPr lang="ja-JP" altLang="en-US" sz="2400" smtClean="0">
                <a:solidFill>
                  <a:schemeClr val="bg1"/>
                </a:solidFill>
                <a:latin typeface="ＭＳ Ｐゴシック" charset="-128"/>
                <a:ea typeface="ＭＳ Ｐゴシック" charset="-128"/>
              </a:rPr>
              <a:t>製薬、ＸＸ薬品、</a:t>
            </a:r>
            <a:endParaRPr lang="en-US" altLang="ja-JP" sz="2400" smtClean="0">
              <a:solidFill>
                <a:schemeClr val="bg1"/>
              </a:solidFill>
              <a:latin typeface="ＭＳ Ｐゴシック" charset="-128"/>
              <a:ea typeface="ＭＳ Ｐゴシック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400" smtClean="0">
                <a:solidFill>
                  <a:schemeClr val="bg1"/>
                </a:solidFill>
                <a:latin typeface="ＭＳ Ｐゴシック" charset="-128"/>
                <a:ea typeface="ＭＳ Ｐゴシック" charset="-128"/>
              </a:rPr>
              <a:t>　　原稿料：△△製薬</a:t>
            </a:r>
            <a:endParaRPr lang="en-US" altLang="ja-JP" sz="2400" smtClean="0">
              <a:solidFill>
                <a:schemeClr val="bg1"/>
              </a:solidFill>
              <a:latin typeface="ＭＳ Ｐゴシック" charset="-128"/>
              <a:ea typeface="ＭＳ Ｐゴシック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400" smtClean="0">
                <a:solidFill>
                  <a:schemeClr val="bg1"/>
                </a:solidFill>
                <a:latin typeface="ＭＳ Ｐゴシック" charset="-128"/>
                <a:ea typeface="ＭＳ Ｐゴシック" charset="-128"/>
              </a:rPr>
              <a:t>　　　　</a:t>
            </a:r>
            <a:endParaRPr lang="en-US" altLang="ja-JP" sz="2400" smtClean="0">
              <a:solidFill>
                <a:schemeClr val="bg1"/>
              </a:solidFill>
              <a:latin typeface="ＭＳ Ｐゴシック" charset="-128"/>
              <a:ea typeface="ＭＳ Ｐゴシック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400" smtClean="0">
                <a:solidFill>
                  <a:schemeClr val="bg1"/>
                </a:solidFill>
                <a:latin typeface="ＭＳ Ｐゴシック" charset="-128"/>
                <a:ea typeface="ＭＳ Ｐゴシック" charset="-128"/>
              </a:rPr>
              <a:t>　　</a:t>
            </a:r>
            <a:endParaRPr lang="en-US" altLang="ja-JP" sz="2400" smtClean="0">
              <a:solidFill>
                <a:schemeClr val="bg1"/>
              </a:solidFill>
              <a:latin typeface="ＭＳ Ｐゴシック" charset="-128"/>
              <a:ea typeface="ＭＳ Ｐゴシック" charset="-128"/>
            </a:endParaRPr>
          </a:p>
        </p:txBody>
      </p:sp>
      <p:sp>
        <p:nvSpPr>
          <p:cNvPr id="4100" name="テキスト ボックス 3"/>
          <p:cNvSpPr txBox="1">
            <a:spLocks noChangeArrowheads="1"/>
          </p:cNvSpPr>
          <p:nvPr/>
        </p:nvSpPr>
        <p:spPr bwMode="auto">
          <a:xfrm>
            <a:off x="4357688" y="6005513"/>
            <a:ext cx="391953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2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2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2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2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2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2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2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2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2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chemeClr val="bg1"/>
                </a:solidFill>
              </a:rPr>
              <a:t>（注：該当するもののみ記載）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376</TotalTime>
  <Words>74</Words>
  <Application>Microsoft Office PowerPoint</Application>
  <PresentationFormat>画面に合わせる (4:3)</PresentationFormat>
  <Paragraphs>24</Paragraphs>
  <Slides>3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8" baseType="lpstr">
      <vt:lpstr>Times New Roman</vt:lpstr>
      <vt:lpstr>ＭＳ Ｐゴシック</vt:lpstr>
      <vt:lpstr>Arial</vt:lpstr>
      <vt:lpstr>ヒラギノ角ゴ Pro W3</vt:lpstr>
      <vt:lpstr>Default Design</vt:lpstr>
      <vt:lpstr>PowerPoint プレゼンテーション</vt:lpstr>
      <vt:lpstr>第31回腎移植・血管外科研究会ＣＯ Ｉ 開示 　 筆頭発表者名：　○○　○○</vt:lpstr>
      <vt:lpstr>第31回腎移植・血管外科研究会 ＣＯ Ｉ 開示 　 筆頭発表者名：　○○ ○○</vt:lpstr>
    </vt:vector>
  </TitlesOfParts>
  <Company>Heart Failure Society of America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Travis Alexander Yano</dc:creator>
  <cp:lastModifiedBy>松村尚造</cp:lastModifiedBy>
  <cp:revision>78</cp:revision>
  <cp:lastPrinted>2010-04-28T01:42:11Z</cp:lastPrinted>
  <dcterms:created xsi:type="dcterms:W3CDTF">2000-09-04T17:39:07Z</dcterms:created>
  <dcterms:modified xsi:type="dcterms:W3CDTF">2015-07-03T06:05:07Z</dcterms:modified>
</cp:coreProperties>
</file>