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2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17" autoAdjust="0"/>
    <p:restoredTop sz="94575" autoAdjust="0"/>
  </p:normalViewPr>
  <p:slideViewPr>
    <p:cSldViewPr snapToGrid="0">
      <p:cViewPr>
        <p:scale>
          <a:sx n="84" d="100"/>
          <a:sy n="84" d="100"/>
        </p:scale>
        <p:origin x="-1278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7532A3EE-CAC4-4D0A-A2BC-9614C5A5CA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3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DBAC310-1603-4424-BFEA-4325AA3B5D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740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2418AB-5C4A-46F5-BF46-39FED9AFDEB6}" type="slidenum">
              <a:rPr lang="en-US" altLang="ja-JP" smtClean="0"/>
              <a:pPr>
                <a:defRPr/>
              </a:pPr>
              <a:t>2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2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DE0F263-B7E0-4718-8A55-FF9DE9149843}" type="slidenum">
              <a:rPr kumimoji="0" lang="en-US" altLang="ja-JP" sz="1200">
                <a:latin typeface="Times New Roman" pitchFamily="18" charset="0"/>
                <a:ea typeface="+mn-ea"/>
              </a:rPr>
              <a:pPr algn="r">
                <a:defRPr/>
              </a:pPr>
              <a:t>3</a:t>
            </a:fld>
            <a:endParaRPr kumimoji="0" lang="en-US" altLang="ja-JP" sz="1200">
              <a:latin typeface="Times New Roman" pitchFamily="18" charset="0"/>
              <a:ea typeface="+mn-ea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2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8634-7F2E-4E4C-9F72-1A7CBDEA0E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269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1904-D89A-4E91-BA16-0A49168A39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608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CE46C-E235-4C81-972F-CBF9560AAC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51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CCD1-CE96-4B65-9BDE-9106BC4BC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739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A49BA-6D80-4EB0-81B9-A5DF35DEFE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457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00F84-17E6-4DC5-A39F-DA1D2E6D75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16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C9B8B-33F6-440C-B2F3-8F28C4D50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735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7ACEF-B89A-4BC0-B8D8-424779430E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853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76600-86A6-4C63-B337-DAC3D45A9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00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9ACFA-8CBB-4833-9F9C-756B9A91DD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85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4787-1A26-4404-A48E-36DC3389B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64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305F8EE8-AD9B-4C9D-9211-E6C9681296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solidFill>
                  <a:schemeClr val="bg1"/>
                </a:solidFill>
                <a:latin typeface="ＭＳ Ｐゴシック" charset="-128"/>
              </a:rPr>
              <a:t>第</a:t>
            </a:r>
            <a:r>
              <a:rPr lang="en-US" altLang="ja-JP" sz="3600" b="1">
                <a:solidFill>
                  <a:schemeClr val="bg1"/>
                </a:solidFill>
                <a:latin typeface="ＭＳ Ｐゴシック" charset="-128"/>
              </a:rPr>
              <a:t>31</a:t>
            </a:r>
            <a:r>
              <a:rPr lang="ja-JP" altLang="en-US" sz="3600" b="1">
                <a:solidFill>
                  <a:schemeClr val="bg1"/>
                </a:solidFill>
                <a:latin typeface="ＭＳ Ｐゴシック" charset="-128"/>
              </a:rPr>
              <a:t>回腎移植・血管外科研究会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charset="-128"/>
              </a:rPr>
              <a:t>ＣＯ Ｉ 開示</a:t>
            </a:r>
            <a:br>
              <a:rPr lang="ja-JP" altLang="ja-JP" sz="3600" b="1">
                <a:solidFill>
                  <a:schemeClr val="bg1"/>
                </a:solidFill>
                <a:latin typeface="ＭＳ Ｐゴシック" charset="-128"/>
              </a:rPr>
            </a:br>
            <a:r>
              <a:rPr lang="ja-JP" altLang="ja-JP" sz="1600" b="1">
                <a:solidFill>
                  <a:schemeClr val="bg1"/>
                </a:solidFill>
                <a:latin typeface="ＭＳ Ｐゴシック" charset="-128"/>
              </a:rPr>
              <a:t>　</a:t>
            </a:r>
            <a:r>
              <a:rPr lang="ja-JP" altLang="ja-JP" sz="2400" b="1" i="1">
                <a:solidFill>
                  <a:srgbClr val="FFFF1F"/>
                </a:solidFill>
                <a:latin typeface="ＭＳ Ｐゴシック" charset="-128"/>
              </a:rPr>
              <a:t/>
            </a:r>
            <a:br>
              <a:rPr lang="ja-JP" altLang="ja-JP" sz="2400" b="1" i="1">
                <a:solidFill>
                  <a:srgbClr val="FFFF1F"/>
                </a:solidFill>
                <a:latin typeface="ＭＳ Ｐゴシック" charset="-128"/>
              </a:rPr>
            </a:br>
            <a:r>
              <a:rPr lang="ja-JP" altLang="ja-JP" sz="2400" b="1" i="1">
                <a:solidFill>
                  <a:srgbClr val="FFFF1F"/>
                </a:solidFill>
                <a:latin typeface="ＭＳ Ｐゴシック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charset="-128"/>
              </a:rPr>
              <a:t>私は今回の演題に関連して、開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charset="-128"/>
              </a:rPr>
              <a:t>示すべき</a:t>
            </a:r>
            <a:r>
              <a:rPr lang="en-US" altLang="ja-JP" sz="2800">
                <a:solidFill>
                  <a:schemeClr val="bg1"/>
                </a:solidFill>
                <a:latin typeface="Arial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473075"/>
            <a:ext cx="8704262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31</a:t>
            </a:r>
            <a:r>
              <a:rPr lang="ja-JP" altLang="en-US" sz="48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回腎移植・血管外科研究会ＣＯ Ｉ 開示</a:t>
            </a:r>
            <a: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40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smtClean="0">
                <a:solidFill>
                  <a:srgbClr val="FFFF1F"/>
                </a:solidFill>
                <a:ea typeface="ＭＳ Ｐゴシック" charset="-128"/>
              </a:rPr>
              <a:t>筆頭発表者名：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>○○</a:t>
            </a:r>
            <a:r>
              <a:rPr lang="ja-JP" altLang="en-US" sz="2400" b="1" i="1" smtClean="0">
                <a:solidFill>
                  <a:srgbClr val="FFFF1F"/>
                </a:solidFill>
                <a:ea typeface="ＭＳ Ｐゴシック" charset="-128"/>
              </a:rPr>
              <a:t>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>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0338" y="3876675"/>
            <a:ext cx="6167437" cy="1457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6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600" smtClean="0">
                <a:solidFill>
                  <a:schemeClr val="bg1"/>
                </a:solidFill>
                <a:ea typeface="ＭＳ Ｐゴシック" charset="-128"/>
              </a:rPr>
              <a:t>　　</a:t>
            </a:r>
            <a:r>
              <a:rPr lang="ja-JP" altLang="en-US" sz="2800" smtClean="0">
                <a:solidFill>
                  <a:schemeClr val="bg1"/>
                </a:solidFill>
                <a:ea typeface="ＭＳ Ｐゴシック" charset="-128"/>
              </a:rPr>
              <a:t>本発表は臨床研究には含まれず、</a:t>
            </a:r>
            <a:endParaRPr lang="en-US" altLang="ja-JP" sz="2800" smtClean="0">
              <a:solidFill>
                <a:schemeClr val="bg1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 smtClean="0">
                <a:solidFill>
                  <a:schemeClr val="bg1"/>
                </a:solidFill>
                <a:ea typeface="ＭＳ Ｐゴシック" charset="-128"/>
              </a:rPr>
              <a:t>　　開示すべき</a:t>
            </a:r>
            <a:r>
              <a:rPr lang="en-US" altLang="ja-JP" sz="28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COI</a:t>
            </a:r>
            <a:r>
              <a:rPr lang="ja-JP" altLang="en-US" sz="2800" smtClean="0">
                <a:solidFill>
                  <a:schemeClr val="bg1"/>
                </a:solidFill>
                <a:ea typeface="ＭＳ Ｐゴシック" charset="-128"/>
              </a:rPr>
              <a:t>はありません。</a:t>
            </a:r>
            <a:endParaRPr lang="en-US" altLang="ja-JP" sz="4000" b="1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31</a:t>
            </a:r>
            <a:r>
              <a:rPr lang="ja-JP" altLang="en-US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回腎移植・血管外科研究会</a:t>
            </a:r>
            <a: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/>
            </a:r>
            <a:b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smtClean="0">
                <a:solidFill>
                  <a:srgbClr val="FFFF1F"/>
                </a:solidFill>
                <a:ea typeface="ＭＳ Ｐゴシック" charset="-128"/>
              </a:rPr>
              <a:t>筆頭発表者名：　</a:t>
            </a:r>
            <a:r>
              <a:rPr lang="en-US" altLang="ja-JP" sz="2400" b="1" i="1" smtClean="0">
                <a:solidFill>
                  <a:srgbClr val="FFFF1F"/>
                </a:solidFill>
                <a:ea typeface="ＭＳ Ｐゴシック" charset="-128"/>
              </a:rPr>
              <a:t>○○ ○○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29235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私の今回の演題に関連して、開示すべき</a:t>
            </a:r>
            <a:r>
              <a:rPr lang="en-US" altLang="ja-JP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COI</a:t>
            </a: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は</a:t>
            </a:r>
            <a:endParaRPr lang="en-US" altLang="ja-JP" sz="2400" b="1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以下のとおりです。</a:t>
            </a:r>
            <a:endParaRPr lang="en-US" altLang="ja-JP" sz="2400" b="1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</a:t>
            </a:r>
            <a:endParaRPr lang="en-US" altLang="ja-JP" sz="2400" b="1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研究費：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○○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製薬、ＸＸ薬品工業、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charset="-128"/>
                <a:ea typeface="ヒラギノ角ゴ Pro W3" pitchFamily="28" charset="-128"/>
              </a:rPr>
              <a:t>□□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株式会社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役員・顧問職：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××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社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株：△△株式会社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特許使用料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講演料：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 ○○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製薬、ＸＸ薬品、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原稿料：△△製薬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　　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charset="-128"/>
                <a:ea typeface="ＭＳ Ｐゴシック" charset="-128"/>
              </a:rPr>
              <a:t>　　</a:t>
            </a:r>
            <a:endParaRPr lang="en-US" altLang="ja-JP" sz="2400" smtClean="0">
              <a:solidFill>
                <a:schemeClr val="bg1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100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74</Words>
  <Application>Microsoft Office PowerPoint</Application>
  <PresentationFormat>画面に合わせる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Arial</vt:lpstr>
      <vt:lpstr>ヒラギノ角ゴ Pro W3</vt:lpstr>
      <vt:lpstr>Default Design</vt:lpstr>
      <vt:lpstr>PowerPoint プレゼンテーション</vt:lpstr>
      <vt:lpstr>第31回腎移植・血管外科研究会ＣＯ Ｉ 開示 　 筆頭発表者名：　○○　○○</vt:lpstr>
      <vt:lpstr>第31回腎移植・血管外科研究会 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松村尚造</cp:lastModifiedBy>
  <cp:revision>78</cp:revision>
  <cp:lastPrinted>2010-04-28T01:42:11Z</cp:lastPrinted>
  <dcterms:created xsi:type="dcterms:W3CDTF">2000-09-04T17:39:07Z</dcterms:created>
  <dcterms:modified xsi:type="dcterms:W3CDTF">2015-07-03T06:05:07Z</dcterms:modified>
</cp:coreProperties>
</file>