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68" d="100"/>
          <a:sy n="68" d="100"/>
        </p:scale>
        <p:origin x="78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2F3407-411E-298E-AC54-85522853E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E5D2D47-475E-FE95-2930-1D8AF16A50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674ABC-9A2D-463E-3381-406F54138B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AEC5233-C207-5515-7907-81B9CDB7A0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305F1F8-C751-4889-A444-893C7BED03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D880FCE-B2CC-9D83-032B-F6139619F5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FDCF133-350D-E6ED-2787-6848936371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22E3A2-7801-9BA4-2C32-8911C067E2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22F67B-E04E-ACDB-64A2-1E044EE98A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F6A7924-F65C-129D-5775-F5097A2462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2DD0367-035E-5CF4-4FEA-E75B60DF6E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9AA13D5-E9FE-4E5C-BD5F-8C51DCD3E3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C0C0BA-DEEA-4B21-721A-852FD3FF2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F77CED-B936-4293-A752-01FEEB9430D3}" type="slidenum">
              <a:rPr lang="en-US" altLang="ja-JP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D560CC7-BB41-6EDF-3D2C-A501DED54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8B19B9E-37DE-2A65-3E4C-37984F52B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EA1F46-31CE-275B-EA3B-3B1CBC03D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CE69D-007C-B653-A9E1-18C924A06B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B1AE83-DB4E-D2E2-6AC4-7D7EACC4E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2ED8-BE78-4263-89B6-E4E9803A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143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0E15F-B7DF-5C6D-5D2E-F5C063F432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B957CD-F5EE-D867-62E9-7E93EFD89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8A65F0-738F-EFB2-0714-130100477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71D4A-2973-4693-8C86-D916784678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165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646119-07C8-6CAC-023E-DF76B91252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7B46EB-2464-5DD9-38BE-1CEB6B669B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98B49F-4135-7697-5041-298A4644D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BC7E-C082-48BE-B0F4-686F040463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69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9CE7B9-055E-44C5-AE69-2A6DB1B5B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A296B8-FE98-3587-DD29-F0D5B53CB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166C4-A897-A87D-3D76-DE1814871F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E610-E819-4B74-92FF-4EFD1448D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57A421-4308-E706-6F8F-56900FB430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DB2E79-0293-7325-5B42-21CB3ADF8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025D41-6DEE-A1F5-76C7-B00517830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3D515-7278-434A-A4A2-56E72C9B2B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0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0168C0-1D5F-32F8-DE5D-FAE5CA7DE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925DA-301E-9240-7B02-F881085FA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315A6-A5FE-3578-2712-A6F87E118C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87A7E-870C-4901-95BF-472550D49F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247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A42894D-2B63-9A1E-C835-10887E1F8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DA38C8-60C8-4F75-B85D-E3516C217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A65647-FF25-BB1B-5113-874E43E0E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FF62A-0BF3-457A-96CA-4B4E0A44A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561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EE7422-5BAA-590A-EAE6-F5565C0C0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8EFA06-B48F-4DA1-8D27-11446F9D3B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0EC425-1EC4-CE62-5742-90A79D78D0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C3498-4160-49BE-BB9D-6590C14EBA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38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B8E421-BF4C-0258-04A3-AF90FF2DC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9E1B85-EF6B-0079-E8A7-03A5ADB950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861472-221F-A37A-1D4F-D2C57DD5D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21D1A-6800-4BAC-AB3E-F655956796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09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08BD13-1932-AAE9-5CB7-BC5CE6A5A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914472-75E0-DF02-068B-51C2FC772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2100FA-AE79-3AE6-5361-14C9177B5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9C823-C9F2-4666-8418-EB6CEBBB8A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703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3A62BE-6CC2-B842-67F2-D92B1862EA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5928C-1A3E-0DB9-6BA6-92611148A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6AF34-D482-C883-BB27-F903829C3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5BCB-CB14-47F8-8B87-B4EA366AA7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267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51BF6A-2CF5-752C-B7D5-5904E8B3F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DE7E58-200F-2C5F-5516-BFFE5E76C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8FC69-BEC3-E0F6-F488-B239F8B06D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05113E-C730-C990-8AA2-8EA3708BC9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B5D251-7F55-B58D-7DAC-C4AC8A256E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DE7D55B0-6DFA-4B25-8359-21A4BD0878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C8C3096-6E0B-71E3-DCDA-A0BB59436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0011" y="1371600"/>
            <a:ext cx="10945813" cy="2630261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日本腎不全外科学会研究会</a:t>
            </a:r>
            <a:br>
              <a:rPr lang="en-US" altLang="ja-JP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</a:t>
            </a:r>
            <a:r>
              <a:rPr lang="ja-JP" altLang="en-US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開示</a:t>
            </a:r>
            <a:br>
              <a:rPr lang="en-US" altLang="ja-JP" sz="3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8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筆頭発表者名：　○○　○○</a:t>
            </a:r>
            <a:endParaRPr lang="en-US" altLang="ja-JP" sz="2000" b="1" i="1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6147" name="正方形/長方形 3">
            <a:extLst>
              <a:ext uri="{FF2B5EF4-FFF2-40B4-BE49-F238E27FC236}">
                <a16:creationId xmlns:a16="http://schemas.microsoft.com/office/drawing/2014/main" id="{75F0E5D8-CA53-8E9D-E815-AE8B35B2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38" y="98039"/>
            <a:ext cx="6381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1-A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口頭発表における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状態の開示</a:t>
            </a:r>
            <a:endParaRPr kumimoji="0" lang="en-US" altLang="ja-JP" sz="2400" b="1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状態がない場合</a:t>
            </a:r>
            <a:endParaRPr kumimoji="0" lang="en-US" altLang="ja-JP" sz="2400" b="1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41A958D-2C20-BDAB-1BA1-A2C4F9875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1" y="4596635"/>
            <a:ext cx="10945813" cy="1731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演題発表に関連し、開示すべき</a:t>
            </a:r>
            <a:r>
              <a:rPr kumimoji="0" lang="en-US" altLang="ja-JP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</a:t>
            </a: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関係にある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企業などはありません。</a:t>
            </a:r>
            <a:endParaRPr kumimoji="0" lang="en-US" altLang="ja-JP" b="1" kern="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65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日本腎不全外科学会研究会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ptjnyoshida</cp:lastModifiedBy>
  <cp:revision>95</cp:revision>
  <dcterms:created xsi:type="dcterms:W3CDTF">2010-05-23T15:05:50Z</dcterms:created>
  <dcterms:modified xsi:type="dcterms:W3CDTF">2023-05-31T07:54:19Z</dcterms:modified>
</cp:coreProperties>
</file>