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68" d="100"/>
          <a:sy n="68" d="100"/>
        </p:scale>
        <p:origin x="78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2F3407-411E-298E-AC54-85522853E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E5D2D47-475E-FE95-2930-1D8AF16A50A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F674ABC-9A2D-463E-3381-406F54138B6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AEC5233-C207-5515-7907-81B9CDB7A00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0305F1F8-C751-4889-A444-893C7BED03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D880FCE-B2CC-9D83-032B-F6139619F5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FDCF133-350D-E6ED-2787-6848936371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A22E3A2-7801-9BA4-2C32-8911C067E2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22F67B-E04E-ACDB-64A2-1E044EE98A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F6A7924-F65C-129D-5775-F5097A2462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2DD0367-035E-5CF4-4FEA-E75B60DF6E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09AA13D5-E9FE-4E5C-BD5F-8C51DCD3E3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2F0DCAC-B7AC-E6E5-FC30-E290E31680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B2AB2B-DE46-4437-8BD4-8358F74BCAD6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9D95DBD-86E2-DCFE-B7B4-D7CF93154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0B38E92-BFBF-B9D1-CC4B-BFF4DE10E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EA1F46-31CE-275B-EA3B-3B1CBC03D6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6CE69D-007C-B653-A9E1-18C924A06B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B1AE83-DB4E-D2E2-6AC4-7D7EACC4E5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52ED8-BE78-4263-89B6-E4E9803A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143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0E15F-B7DF-5C6D-5D2E-F5C063F432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B957CD-F5EE-D867-62E9-7E93EFD899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8A65F0-738F-EFB2-0714-130100477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71D4A-2973-4693-8C86-D916784678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165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646119-07C8-6CAC-023E-DF76B91252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7B46EB-2464-5DD9-38BE-1CEB6B669B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98B49F-4135-7697-5041-298A4644D6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0BC7E-C082-48BE-B0F4-686F040463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469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9CE7B9-055E-44C5-AE69-2A6DB1B5B7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A296B8-FE98-3587-DD29-F0D5B53CBB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166C4-A897-A87D-3D76-DE1814871F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E610-E819-4B74-92FF-4EFD1448DC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57A421-4308-E706-6F8F-56900FB430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DB2E79-0293-7325-5B42-21CB3ADF86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025D41-6DEE-A1F5-76C7-B00517830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3D515-7278-434A-A4A2-56E72C9B2B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60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0168C0-1D5F-32F8-DE5D-FAE5CA7DE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1925DA-301E-9240-7B02-F881085FA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0315A6-A5FE-3578-2712-A6F87E118C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87A7E-870C-4901-95BF-472550D49F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247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A42894D-2B63-9A1E-C835-10887E1F8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DA38C8-60C8-4F75-B85D-E3516C217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8A65647-FF25-BB1B-5113-874E43E0E7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FF62A-0BF3-457A-96CA-4B4E0A44A7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561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EE7422-5BAA-590A-EAE6-F5565C0C03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8EFA06-B48F-4DA1-8D27-11446F9D3B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0EC425-1EC4-CE62-5742-90A79D78D0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C3498-4160-49BE-BB9D-6590C14EBA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938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CB8E421-BF4C-0258-04A3-AF90FF2DC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79E1B85-EF6B-0079-E8A7-03A5ADB950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861472-221F-A37A-1D4F-D2C57DD5D6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21D1A-6800-4BAC-AB3E-F655956796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009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08BD13-1932-AAE9-5CB7-BC5CE6A5A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914472-75E0-DF02-068B-51C2FC7722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2100FA-AE79-3AE6-5361-14C9177B5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9C823-C9F2-4666-8418-EB6CEBBB8A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703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3A62BE-6CC2-B842-67F2-D92B1862EA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25928C-1A3E-0DB9-6BA6-92611148A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6AF34-D482-C883-BB27-F903829C31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5BCB-CB14-47F8-8B87-B4EA366AA7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267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F51BF6A-2CF5-752C-B7D5-5904E8B3F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9DE7E58-200F-2C5F-5516-BFFE5E76C2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D8FC69-BEC3-E0F6-F488-B239F8B06D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A05113E-C730-C990-8AA2-8EA3708BC9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7B5D251-7F55-B58D-7DAC-C4AC8A256E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DE7D55B0-6DFA-4B25-8359-21A4BD0878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7396933D-36AC-5695-B0DC-E82A15505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0012" y="2945633"/>
            <a:ext cx="10945812" cy="3723456"/>
          </a:xfrm>
          <a:ln>
            <a:solidFill>
              <a:schemeClr val="tx1"/>
            </a:solidFill>
          </a:ln>
        </p:spPr>
        <p:txBody>
          <a:bodyPr anchor="ctr" anchorCtr="0"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4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　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①顧問：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 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⑧寄附講座所属：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⑨企業所属研究者：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⑩贈答品などの報酬：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lang="ja-JP" altLang="en-US" sz="11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65E2AB7-59FA-DB3E-4FC0-EE0AA3FE9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1" y="685133"/>
            <a:ext cx="10945813" cy="212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ja-JP" altLang="en-US" sz="4000" b="1" kern="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日本腎不全外科学会研究会</a:t>
            </a:r>
            <a:br>
              <a:rPr kumimoji="0" lang="en-US" altLang="ja-JP" sz="4000" b="1" kern="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kumimoji="0" lang="en-US" altLang="ja-JP" sz="4000" b="1" kern="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COI</a:t>
            </a:r>
            <a:r>
              <a:rPr kumimoji="0" lang="ja-JP" altLang="en-US" sz="4000" b="1" kern="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開示</a:t>
            </a:r>
            <a:br>
              <a:rPr kumimoji="0" lang="en-US" altLang="ja-JP" sz="3600" b="1" kern="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kumimoji="0" lang="ja-JP" altLang="en-US" sz="1400" b="1" kern="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br>
              <a:rPr kumimoji="0" lang="en-US" altLang="ja-JP" sz="2000" b="1" i="1" kern="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kumimoji="0" lang="ja-JP" altLang="en-US" sz="2800" b="1" i="1" kern="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筆頭発表者名：　○○　○○</a:t>
            </a:r>
            <a:endParaRPr kumimoji="0" lang="en-US" altLang="ja-JP" sz="2000" b="1" i="1" kern="0" dirty="0">
              <a:solidFill>
                <a:schemeClr val="tx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正方形/長方形 3">
            <a:extLst>
              <a:ext uri="{FF2B5EF4-FFF2-40B4-BE49-F238E27FC236}">
                <a16:creationId xmlns:a16="http://schemas.microsoft.com/office/drawing/2014/main" id="{2E9C6398-0B0F-5894-B75E-D62806D13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38" y="98039"/>
            <a:ext cx="60228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1-B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</a:t>
            </a:r>
            <a:r>
              <a:rPr kumimoji="0" lang="en-US" altLang="ja-JP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申告すべき</a:t>
            </a:r>
            <a:r>
              <a:rPr kumimoji="0" lang="en-US" altLang="ja-JP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状態がある場合</a:t>
            </a:r>
            <a:endParaRPr kumimoji="0" lang="en-US" altLang="ja-JP" sz="2400" b="1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168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ptjnyoshida</cp:lastModifiedBy>
  <cp:revision>95</cp:revision>
  <dcterms:created xsi:type="dcterms:W3CDTF">2010-05-23T15:05:50Z</dcterms:created>
  <dcterms:modified xsi:type="dcterms:W3CDTF">2023-05-31T07:57:44Z</dcterms:modified>
</cp:coreProperties>
</file>