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49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095B739D-63DE-47B7-BD31-319F294C89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361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87B73F5C-9A22-44CE-8BDE-7F8DBCAC3D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54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6676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DFD54-8962-41AA-B592-E721062A22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607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B9ABB-1738-4C6C-9851-1B4A37314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9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DCA6F-81FA-4258-B227-3D572F6BBE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08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64671-DF1F-464D-9700-C888B86B29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324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FE81E-979E-4BF2-95D4-35ECE876D3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3286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F36F2-912A-4884-9322-30345F118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9354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D0BD6-7C6B-45D3-9F76-86F33FECF6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378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879D-694F-4B6A-AABF-F6817A968A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683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3522F-8495-4482-9055-9655BEF204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9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7182D-6013-431A-B6B9-3A95977AA3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783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63A58-7D5D-4EDF-A521-CE28FE263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25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14DEEF3-60E7-4060-9C88-312DD9A14C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49400" y="3336925"/>
            <a:ext cx="62833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endParaRPr kumimoji="0" lang="en-US" altLang="ja-JP" sz="2800" b="1">
              <a:cs typeface="Times New Roman" pitchFamily="18" charset="0"/>
            </a:endParaRP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r>
              <a:rPr kumimoji="0" lang="ja-JP" altLang="en-US" sz="2800" b="1">
                <a:cs typeface="Times New Roman" pitchFamily="18" charset="0"/>
              </a:rPr>
              <a:t>　この演題発表に関連する開示すべき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r>
              <a:rPr kumimoji="0" lang="ja-JP" altLang="en-US" sz="2800" b="1">
                <a:cs typeface="Times New Roman" pitchFamily="18" charset="0"/>
              </a:rPr>
              <a:t>　</a:t>
            </a:r>
            <a:r>
              <a:rPr kumimoji="0" lang="en-US" altLang="ja-JP" sz="2800" b="1">
                <a:cs typeface="Times New Roman" pitchFamily="18" charset="0"/>
              </a:rPr>
              <a:t>COI </a:t>
            </a:r>
            <a:r>
              <a:rPr kumimoji="0" lang="ja-JP" altLang="en-US" sz="2800" b="1">
                <a:cs typeface="Times New Roman" pitchFamily="18" charset="0"/>
              </a:rPr>
              <a:t>関係はありません。</a:t>
            </a:r>
            <a:endParaRPr kumimoji="0" lang="en-US" altLang="ja-JP" sz="2800" b="1">
              <a:cs typeface="Times New Roman" pitchFamily="18" charset="0"/>
            </a:endParaRPr>
          </a:p>
          <a:p>
            <a:pPr marL="342900" indent="-342900" algn="ctr" defTabSz="457200">
              <a:lnSpc>
                <a:spcPct val="80000"/>
              </a:lnSpc>
              <a:spcBef>
                <a:spcPct val="20000"/>
              </a:spcBef>
            </a:pPr>
            <a:endParaRPr kumimoji="0" lang="en-US" altLang="ja-JP" sz="700" b="1" i="1">
              <a:cs typeface="Times New Roman" pitchFamily="18" charset="0"/>
            </a:endParaRP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endParaRPr kumimoji="0" lang="en-US" altLang="ja-JP" sz="3200" b="1">
              <a:cs typeface="Times New Roman" pitchFamily="18" charset="0"/>
            </a:endParaRPr>
          </a:p>
        </p:txBody>
      </p:sp>
      <p:sp>
        <p:nvSpPr>
          <p:cNvPr id="3075" name="正方形/長方形 4"/>
          <p:cNvSpPr>
            <a:spLocks noChangeArrowheads="1"/>
          </p:cNvSpPr>
          <p:nvPr/>
        </p:nvSpPr>
        <p:spPr bwMode="auto">
          <a:xfrm>
            <a:off x="288925" y="790575"/>
            <a:ext cx="8642350" cy="4587875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/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1360654" y="1095375"/>
            <a:ext cx="6498895" cy="196977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1000" b="1" dirty="0"/>
              <a:t>　　</a:t>
            </a:r>
          </a:p>
          <a:p>
            <a:pPr algn="ctr" eaLnBrk="1" hangingPunct="1"/>
            <a:r>
              <a:rPr lang="ja-JP" altLang="en-US" sz="3200" b="1" dirty="0"/>
              <a:t>　</a:t>
            </a:r>
            <a:r>
              <a:rPr lang="zh-CN" altLang="en-US" sz="3200" b="1" dirty="0"/>
              <a:t>第</a:t>
            </a:r>
            <a:r>
              <a:rPr lang="en-US" altLang="zh-CN" sz="3200" b="1" dirty="0"/>
              <a:t>34</a:t>
            </a:r>
            <a:r>
              <a:rPr lang="zh-CN" altLang="en-US" sz="3200" b="1" dirty="0"/>
              <a:t>回日本性機能学会東部総会</a:t>
            </a:r>
            <a:r>
              <a:rPr lang="ja-JP" altLang="en-US" sz="3200" b="1" dirty="0"/>
              <a:t>　</a:t>
            </a:r>
          </a:p>
          <a:p>
            <a:pPr algn="ctr" eaLnBrk="1" hangingPunct="1"/>
            <a:r>
              <a:rPr lang="en-US" altLang="ja-JP" sz="3200" b="1" dirty="0"/>
              <a:t>COI </a:t>
            </a:r>
            <a:r>
              <a:rPr lang="ja-JP" altLang="en-US" sz="3200" b="1" dirty="0"/>
              <a:t>開示</a:t>
            </a:r>
          </a:p>
          <a:p>
            <a:pPr algn="ctr" eaLnBrk="1" hangingPunct="1"/>
            <a:r>
              <a:rPr lang="ja-JP" altLang="en-US" dirty="0"/>
              <a:t>　</a:t>
            </a:r>
          </a:p>
          <a:p>
            <a:pPr algn="ctr" eaLnBrk="1" hangingPunct="1"/>
            <a:r>
              <a:rPr lang="ja-JP" altLang="en-US" dirty="0"/>
              <a:t>筆頭発表者　</a:t>
            </a:r>
            <a:r>
              <a:rPr lang="ja-JP" altLang="en-US" u="sng" dirty="0"/>
              <a:t>　　　　　　　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</TotalTime>
  <Words>40</Words>
  <Application>Microsoft Office PowerPoint</Application>
  <PresentationFormat>画面に合わせる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ホワイト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revision>101</cp:revision>
  <dcterms:created xsi:type="dcterms:W3CDTF">2000-09-04T17:39:07Z</dcterms:created>
  <dcterms:modified xsi:type="dcterms:W3CDTF">2025-01-21T05:48:16Z</dcterms:modified>
</cp:coreProperties>
</file>