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9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095B739D-63DE-47B7-BD31-319F294C89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36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87B73F5C-9A22-44CE-8BDE-7F8DBCAC3D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54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0200407D-AD3A-47A9-A9B7-57383F03E477}" type="slidenum">
              <a:rPr kumimoji="0" lang="en-US" altLang="ja-JP" sz="1200" smtClean="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528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FD54-8962-41AA-B592-E721062A22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607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9ABB-1738-4C6C-9851-1B4A37314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9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CA6F-81FA-4258-B227-3D572F6BBE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08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64671-DF1F-464D-9700-C888B86B29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2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E81E-979E-4BF2-95D4-35ECE876D3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328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36F2-912A-4884-9322-30345F118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935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D0BD6-7C6B-45D3-9F76-86F33FECF6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78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879D-694F-4B6A-AABF-F6817A968A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683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22F-8495-4482-9055-9655BEF204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7182D-6013-431A-B6B9-3A95977AA3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783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3A58-7D5D-4EDF-A521-CE28FE263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25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4DEEF3-60E7-4060-9C88-312DD9A14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1576388" y="2912230"/>
            <a:ext cx="6640512" cy="414337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kumimoji="0"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この演題発表に関連する開示すべき</a:t>
            </a:r>
            <a:r>
              <a:rPr kumimoji="0"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CO I </a:t>
            </a:r>
            <a:r>
              <a:rPr kumimoji="0"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関係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kumimoji="0" lang="ja-JP" altLang="en-US" sz="20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       </a:t>
            </a:r>
            <a:endParaRPr kumimoji="0" lang="ja-JP" altLang="en-US" sz="12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304800" y="538163"/>
            <a:ext cx="8640763" cy="5867400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360654" y="809625"/>
            <a:ext cx="6498895" cy="196977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000" b="1" dirty="0"/>
              <a:t>　　</a:t>
            </a:r>
          </a:p>
          <a:p>
            <a:pPr algn="ctr" eaLnBrk="1" hangingPunct="1"/>
            <a:r>
              <a:rPr lang="ja-JP" altLang="en-US" sz="3200" b="1" dirty="0"/>
              <a:t>　</a:t>
            </a:r>
            <a:r>
              <a:rPr lang="zh-CN" altLang="en-US" sz="3200" b="1" dirty="0"/>
              <a:t>第</a:t>
            </a:r>
            <a:r>
              <a:rPr lang="en-US" altLang="zh-CN" sz="3200" b="1" dirty="0"/>
              <a:t>34</a:t>
            </a:r>
            <a:r>
              <a:rPr lang="zh-CN" altLang="en-US" sz="3200" b="1"/>
              <a:t>回日本性機能学会東部総会</a:t>
            </a:r>
            <a:r>
              <a:rPr lang="ja-JP" altLang="en-US" sz="3200" b="1"/>
              <a:t>　</a:t>
            </a:r>
            <a:endParaRPr lang="ja-JP" altLang="en-US" sz="3200" b="1" dirty="0"/>
          </a:p>
          <a:p>
            <a:pPr algn="ctr" eaLnBrk="1" hangingPunct="1"/>
            <a:r>
              <a:rPr lang="en-US" altLang="ja-JP" sz="3200" b="1" dirty="0"/>
              <a:t>COI </a:t>
            </a:r>
            <a:r>
              <a:rPr lang="ja-JP" altLang="en-US" sz="3200" b="1" dirty="0"/>
              <a:t>開示</a:t>
            </a:r>
          </a:p>
          <a:p>
            <a:pPr algn="ctr" eaLnBrk="1" hangingPunct="1"/>
            <a:r>
              <a:rPr lang="ja-JP" altLang="en-US" dirty="0"/>
              <a:t>　</a:t>
            </a:r>
          </a:p>
          <a:p>
            <a:pPr algn="ctr" eaLnBrk="1" hangingPunct="1"/>
            <a:r>
              <a:rPr lang="ja-JP" altLang="en-US" dirty="0"/>
              <a:t>筆頭発表者　</a:t>
            </a:r>
            <a:r>
              <a:rPr lang="ja-JP" altLang="en-US" u="sng" dirty="0"/>
              <a:t>　　　　　　　　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07884" y="3157104"/>
            <a:ext cx="295465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①役員・顧問報酬：</a:t>
            </a:r>
            <a:endParaRPr kumimoji="1" lang="en-US" altLang="ja-JP" dirty="0"/>
          </a:p>
          <a:p>
            <a:r>
              <a:rPr lang="ja-JP" altLang="en-US" dirty="0"/>
              <a:t>②株保有・利益：</a:t>
            </a:r>
            <a:endParaRPr lang="en-US" altLang="ja-JP" dirty="0"/>
          </a:p>
          <a:p>
            <a:r>
              <a:rPr kumimoji="1" lang="ja-JP" altLang="en-US" dirty="0"/>
              <a:t>③特許</a:t>
            </a:r>
            <a:r>
              <a:rPr lang="ja-JP" altLang="en-US" dirty="0"/>
              <a:t>使用料：</a:t>
            </a:r>
            <a:endParaRPr lang="en-US" altLang="ja-JP" dirty="0"/>
          </a:p>
          <a:p>
            <a:r>
              <a:rPr kumimoji="1" lang="ja-JP" altLang="en-US" dirty="0"/>
              <a:t>④講演料：</a:t>
            </a:r>
            <a:endParaRPr kumimoji="1" lang="en-US" altLang="ja-JP" dirty="0"/>
          </a:p>
          <a:p>
            <a:r>
              <a:rPr lang="ja-JP" altLang="en-US" dirty="0"/>
              <a:t>⑤原稿料：</a:t>
            </a:r>
            <a:endParaRPr lang="en-US" altLang="ja-JP" dirty="0"/>
          </a:p>
          <a:p>
            <a:r>
              <a:rPr kumimoji="1" lang="ja-JP" altLang="en-US" dirty="0"/>
              <a:t>⑥受託・共同研究費</a:t>
            </a:r>
            <a:endParaRPr kumimoji="1" lang="en-US" altLang="ja-JP" dirty="0"/>
          </a:p>
          <a:p>
            <a:r>
              <a:rPr lang="ja-JP" altLang="en-US" dirty="0"/>
              <a:t>⑦提供寄付講座所属</a:t>
            </a:r>
            <a:endParaRPr kumimoji="1" lang="en-US" altLang="ja-JP" dirty="0"/>
          </a:p>
          <a:p>
            <a:r>
              <a:rPr lang="ja-JP" altLang="en-US" dirty="0"/>
              <a:t>⑧旅行・贈答品提供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27448" y="3157104"/>
            <a:ext cx="95410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有・無</a:t>
            </a:r>
            <a:endParaRPr kumimoji="1"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kumimoji="1"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/>
          </a:p>
          <a:p>
            <a:endParaRPr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100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ホワイト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101</cp:revision>
  <dcterms:created xsi:type="dcterms:W3CDTF">2000-09-04T17:39:07Z</dcterms:created>
  <dcterms:modified xsi:type="dcterms:W3CDTF">2025-01-21T05:47:49Z</dcterms:modified>
</cp:coreProperties>
</file>