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CBD80-4103-4168-98EE-87E837BF0B68}" type="datetimeFigureOut">
              <a:rPr kumimoji="1" lang="ja-JP" altLang="en-US" smtClean="0"/>
              <a:t>2015/5/15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9B882-5E90-4C5B-9B1A-DE676B35A0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804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5653-DEFD-4FED-B0CC-F090F9B806FC}" type="datetimeFigureOut">
              <a:rPr kumimoji="1" lang="ja-JP" altLang="en-US" smtClean="0"/>
              <a:t>2015/5/15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8DF72-764E-4631-BE97-344706C03D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842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15653-DEFD-4FED-B0CC-F090F9B806FC}" type="datetimeFigureOut">
              <a:rPr kumimoji="1" lang="ja-JP" altLang="en-US" smtClean="0"/>
              <a:t>2015/5/15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DF72-764E-4631-BE97-344706C03D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93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23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335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859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sugimoto2</dc:creator>
  <cp:lastModifiedBy>sugimoto2</cp:lastModifiedBy>
  <cp:revision>1</cp:revision>
  <cp:lastPrinted>2015-05-15T03:25:27Z</cp:lastPrinted>
  <dcterms:created xsi:type="dcterms:W3CDTF">2015-05-15T03:17:05Z</dcterms:created>
  <dcterms:modified xsi:type="dcterms:W3CDTF">2015-05-15T03:25:29Z</dcterms:modified>
</cp:coreProperties>
</file>