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31"/>
  </p:normalViewPr>
  <p:slideViewPr>
    <p:cSldViewPr snapToGrid="0" snapToObjects="1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4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33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6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72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93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99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22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24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49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86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86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048" y="844075"/>
            <a:ext cx="10094770" cy="1880652"/>
          </a:xfr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lang="ja-JP" altLang="en-US" sz="2700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48" y="3313043"/>
            <a:ext cx="1009477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開示事項に則り開示します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F9E82A-9688-4A48-8CF1-7336FE296E81}"/>
              </a:ext>
            </a:extLst>
          </p:cNvPr>
          <p:cNvSpPr txBox="1"/>
          <p:nvPr/>
        </p:nvSpPr>
        <p:spPr>
          <a:xfrm>
            <a:off x="3445565" y="4525620"/>
            <a:ext cx="20313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（対象者氏名）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報酬：　　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株式による利益：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講演料：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奨学寄付金：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5E6E2A-B6EB-0249-AC34-A51E5BDC1DE0}"/>
              </a:ext>
            </a:extLst>
          </p:cNvPr>
          <p:cNvSpPr txBox="1"/>
          <p:nvPr/>
        </p:nvSpPr>
        <p:spPr>
          <a:xfrm>
            <a:off x="5930346" y="4797287"/>
            <a:ext cx="2492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＊＊＊＊製薬株式会社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＊＊＊＊工業株式会社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＊＊＊製薬株式会社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endParaRPr lang="ja-JP" altLang="en-US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4C5676-18AA-AB4D-A661-9304E6FD311A}"/>
              </a:ext>
            </a:extLst>
          </p:cNvPr>
          <p:cNvSpPr txBox="1"/>
          <p:nvPr/>
        </p:nvSpPr>
        <p:spPr>
          <a:xfrm>
            <a:off x="3991354" y="599761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（開示すべき項目のみ記載する）</a:t>
            </a:r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　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44E210-D13C-9F4E-8049-BB64895BB329}"/>
              </a:ext>
            </a:extLst>
          </p:cNvPr>
          <p:cNvSpPr txBox="1"/>
          <p:nvPr/>
        </p:nvSpPr>
        <p:spPr>
          <a:xfrm>
            <a:off x="290947" y="1916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例２</a:t>
            </a:r>
          </a:p>
        </p:txBody>
      </p:sp>
    </p:spTree>
    <p:extLst>
      <p:ext uri="{BB962C8B-B14F-4D97-AF65-F5344CB8AC3E}">
        <p14:creationId xmlns:p14="http://schemas.microsoft.com/office/powerpoint/2010/main" val="138840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94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Osaka Regular-Mono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grenoble</cp:lastModifiedBy>
  <cp:revision>8</cp:revision>
  <cp:lastPrinted>2019-09-17T02:58:16Z</cp:lastPrinted>
  <dcterms:created xsi:type="dcterms:W3CDTF">2019-09-17T02:46:56Z</dcterms:created>
  <dcterms:modified xsi:type="dcterms:W3CDTF">2023-04-19T03:06:57Z</dcterms:modified>
</cp:coreProperties>
</file>