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31"/>
  </p:normalViewPr>
  <p:slideViewPr>
    <p:cSldViewPr snapToGrid="0" snapToObjects="1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50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00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1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55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2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4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9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37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95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43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7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0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812" y="893528"/>
            <a:ext cx="10104006" cy="2163709"/>
          </a:xfr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lang="ja-JP" altLang="en-US" sz="2700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812" y="4139044"/>
            <a:ext cx="10104005" cy="1420091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開示事項はありません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8D1BED-68C1-B747-A83E-15E2A036834A}"/>
              </a:ext>
            </a:extLst>
          </p:cNvPr>
          <p:cNvSpPr txBox="1"/>
          <p:nvPr/>
        </p:nvSpPr>
        <p:spPr>
          <a:xfrm>
            <a:off x="379481" y="33940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例１</a:t>
            </a:r>
          </a:p>
        </p:txBody>
      </p:sp>
    </p:spTree>
    <p:extLst>
      <p:ext uri="{BB962C8B-B14F-4D97-AF65-F5344CB8AC3E}">
        <p14:creationId xmlns:p14="http://schemas.microsoft.com/office/powerpoint/2010/main" val="369885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</TotalTime>
  <Words>41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Osaka Regular-Mono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grenoble</cp:lastModifiedBy>
  <cp:revision>9</cp:revision>
  <cp:lastPrinted>2019-09-17T02:58:16Z</cp:lastPrinted>
  <dcterms:created xsi:type="dcterms:W3CDTF">2019-09-17T02:46:56Z</dcterms:created>
  <dcterms:modified xsi:type="dcterms:W3CDTF">2023-04-19T03:06:46Z</dcterms:modified>
</cp:coreProperties>
</file>