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631"/>
  </p:normalViewPr>
  <p:slideViewPr>
    <p:cSldViewPr snapToGrid="0" snapToObjects="1">
      <p:cViewPr varScale="1">
        <p:scale>
          <a:sx n="109" d="100"/>
          <a:sy n="109" d="100"/>
        </p:scale>
        <p:origin x="16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5AE34D-DA35-DD4E-81A0-81AEA5BF1C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D9CFE4-27A5-F74F-8ED2-37B16134CA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50A81-B327-074F-A635-16B164E4D302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D4265F-0E62-3644-A6C8-451BFEC90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F4C3D2-95E4-F846-8B6F-7131805959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44BD8-98DB-A843-A3CF-3AE9C0B71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27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9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77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84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1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32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5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43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55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783E-1C06-F94B-888C-9CB9B29B9F47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36C52-D949-8B47-B40A-40C8C8D23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2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4DC2-B002-8145-8734-353A9C07E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8" y="1282113"/>
            <a:ext cx="7886700" cy="1765887"/>
          </a:xfr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COI</a:t>
            </a:r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</a:t>
            </a:r>
            <a:br>
              <a:rPr kumimoji="1" lang="en-US" altLang="ja-JP" dirty="0">
                <a:latin typeface="Osaka Regular-Mono" panose="020B0600000000000000" pitchFamily="34" charset="-128"/>
                <a:ea typeface="Osaka Regular-Mono" panose="020B0600000000000000" pitchFamily="34" charset="-128"/>
              </a:rPr>
            </a:br>
            <a:r>
              <a:rPr kumimoji="1" lang="ja-JP" altLang="en-US" sz="2700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演者氏名：＊＊＊＊、＊＊＊＊、＊＊＊＊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A26F2F-45BD-9D48-81F7-6F30B7C1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3313043"/>
            <a:ext cx="7886700" cy="1040296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日本小児腎臓病学会に定める利益相反に関する</a:t>
            </a:r>
            <a:endParaRPr kumimoji="1" lang="en-US" altLang="ja-JP" dirty="0">
              <a:solidFill>
                <a:srgbClr val="FF0000"/>
              </a:solidFill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pPr marL="0" indent="0" algn="ctr">
              <a:buNone/>
            </a:pPr>
            <a:r>
              <a:rPr kumimoji="1" lang="ja-JP" altLang="en-US">
                <a:solidFill>
                  <a:srgbClr val="FF0000"/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開示事項に則り開示します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F9E82A-9688-4A48-8CF1-7336FE296E81}"/>
              </a:ext>
            </a:extLst>
          </p:cNvPr>
          <p:cNvSpPr txBox="1"/>
          <p:nvPr/>
        </p:nvSpPr>
        <p:spPr>
          <a:xfrm>
            <a:off x="1921564" y="4525620"/>
            <a:ext cx="20313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（対象者氏名）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報酬：　　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株式による利益：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講演料：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奨学寄付金：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5E6E2A-B6EB-0249-AC34-A51E5BDC1DE0}"/>
              </a:ext>
            </a:extLst>
          </p:cNvPr>
          <p:cNvSpPr txBox="1"/>
          <p:nvPr/>
        </p:nvSpPr>
        <p:spPr>
          <a:xfrm>
            <a:off x="4406346" y="4797287"/>
            <a:ext cx="2492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＊＊＊＊工業株式会社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＊＊＊製薬株式会社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＊＊＊株式会社</a:t>
            </a:r>
            <a:endParaRPr kumimoji="1"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  <a:p>
            <a:endParaRPr kumimoji="1" lang="ja-JP" altLang="en-US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4C5676-18AA-AB4D-A661-9304E6FD311A}"/>
              </a:ext>
            </a:extLst>
          </p:cNvPr>
          <p:cNvSpPr txBox="1"/>
          <p:nvPr/>
        </p:nvSpPr>
        <p:spPr>
          <a:xfrm>
            <a:off x="2467353" y="5997616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1">
                    <a:lumMod val="75000"/>
                  </a:schemeClr>
                </a:solidFill>
                <a:latin typeface="Osaka Regular-Mono" panose="020B0600000000000000" pitchFamily="34" charset="-128"/>
                <a:ea typeface="Osaka Regular-Mono" panose="020B0600000000000000" pitchFamily="34" charset="-128"/>
              </a:rPr>
              <a:t>（開示すべき項目のみ記載する）</a:t>
            </a:r>
            <a:r>
              <a:rPr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　</a:t>
            </a:r>
            <a:endParaRPr lang="en-US" altLang="ja-JP" dirty="0">
              <a:latin typeface="Osaka Regular-Mono" panose="020B0600000000000000" pitchFamily="34" charset="-128"/>
              <a:ea typeface="Osaka Regular-Mono" panose="020B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44E210-D13C-9F4E-8049-BB64895BB329}"/>
              </a:ext>
            </a:extLst>
          </p:cNvPr>
          <p:cNvSpPr txBox="1"/>
          <p:nvPr/>
        </p:nvSpPr>
        <p:spPr>
          <a:xfrm>
            <a:off x="152400" y="16979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Osaka Regular-Mono" panose="020B0600000000000000" pitchFamily="34" charset="-128"/>
                <a:ea typeface="Osaka Regular-Mono" panose="020B0600000000000000" pitchFamily="34" charset="-128"/>
              </a:rPr>
              <a:t>例２</a:t>
            </a:r>
          </a:p>
        </p:txBody>
      </p:sp>
    </p:spTree>
    <p:extLst>
      <p:ext uri="{BB962C8B-B14F-4D97-AF65-F5344CB8AC3E}">
        <p14:creationId xmlns:p14="http://schemas.microsoft.com/office/powerpoint/2010/main" val="138840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Osaka Regular-Mono</vt:lpstr>
      <vt:lpstr>游ゴシック</vt:lpstr>
      <vt:lpstr>Arial</vt:lpstr>
      <vt:lpstr>Calibri</vt:lpstr>
      <vt:lpstr>Calibri Light</vt:lpstr>
      <vt:lpstr>Office テーマ</vt:lpstr>
      <vt:lpstr>日本小児腎臓病学会 COI開示 演者氏名：＊＊＊＊、＊＊＊＊、＊＊＊＊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日本小児腎臓病学会 COI開示 演者氏名：＊＊＊＊、＊＊＊＊、＊＊＊＊</dc:title>
  <dc:creator>Microsoft Office User</dc:creator>
  <cp:lastModifiedBy>grenoble</cp:lastModifiedBy>
  <cp:revision>7</cp:revision>
  <cp:lastPrinted>2019-09-17T02:58:16Z</cp:lastPrinted>
  <dcterms:created xsi:type="dcterms:W3CDTF">2019-09-17T02:46:56Z</dcterms:created>
  <dcterms:modified xsi:type="dcterms:W3CDTF">2020-11-05T03:27:03Z</dcterms:modified>
</cp:coreProperties>
</file>