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374" r:id="rId2"/>
  </p:sldIdLst>
  <p:sldSz cx="10287000" cy="6858000" type="35mm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Times New Roman" pitchFamily="-104" charset="0"/>
        <a:ea typeface="ＭＳ Ｐゴシック" pitchFamily="-1" charset="-128"/>
        <a:cs typeface="ＭＳ Ｐゴシック" pitchFamily="-1" charset="-128"/>
      </a:defRPr>
    </a:lvl1pPr>
    <a:lvl2pPr marL="457200"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Times New Roman" pitchFamily="-104" charset="0"/>
        <a:ea typeface="ＭＳ Ｐゴシック" pitchFamily="-1" charset="-128"/>
        <a:cs typeface="ＭＳ Ｐゴシック" pitchFamily="-1" charset="-128"/>
      </a:defRPr>
    </a:lvl2pPr>
    <a:lvl3pPr marL="914400"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Times New Roman" pitchFamily="-104" charset="0"/>
        <a:ea typeface="ＭＳ Ｐゴシック" pitchFamily="-1" charset="-128"/>
        <a:cs typeface="ＭＳ Ｐゴシック" pitchFamily="-1" charset="-128"/>
      </a:defRPr>
    </a:lvl3pPr>
    <a:lvl4pPr marL="1371600"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Times New Roman" pitchFamily="-104" charset="0"/>
        <a:ea typeface="ＭＳ Ｐゴシック" pitchFamily="-1" charset="-128"/>
        <a:cs typeface="ＭＳ Ｐゴシック" pitchFamily="-1" charset="-128"/>
      </a:defRPr>
    </a:lvl4pPr>
    <a:lvl5pPr marL="1828800"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Times New Roman" pitchFamily="-104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kumimoji="1" sz="4000" kern="1200">
        <a:solidFill>
          <a:schemeClr val="tx1"/>
        </a:solidFill>
        <a:latin typeface="Times New Roman" pitchFamily="-104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kumimoji="1" sz="4000" kern="1200">
        <a:solidFill>
          <a:schemeClr val="tx1"/>
        </a:solidFill>
        <a:latin typeface="Times New Roman" pitchFamily="-104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kumimoji="1" sz="4000" kern="1200">
        <a:solidFill>
          <a:schemeClr val="tx1"/>
        </a:solidFill>
        <a:latin typeface="Times New Roman" pitchFamily="-104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kumimoji="1" sz="4000" kern="1200">
        <a:solidFill>
          <a:schemeClr val="tx1"/>
        </a:solidFill>
        <a:latin typeface="Times New Roman" pitchFamily="-104" charset="0"/>
        <a:ea typeface="ＭＳ Ｐゴシック" pitchFamily="-1" charset="-128"/>
        <a:cs typeface="ＭＳ Ｐゴシック" pitchFamily="-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624">
          <p15:clr>
            <a:srgbClr val="A4A3A4"/>
          </p15:clr>
        </p15:guide>
        <p15:guide id="2" pos="32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3333CC"/>
    <a:srgbClr val="00FF00"/>
    <a:srgbClr val="CC0066"/>
    <a:srgbClr val="FFFF66"/>
    <a:srgbClr val="00FFFF"/>
    <a:srgbClr val="FF7E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76" autoAdjust="0"/>
    <p:restoredTop sz="91905" autoAdjust="0"/>
  </p:normalViewPr>
  <p:slideViewPr>
    <p:cSldViewPr>
      <p:cViewPr varScale="1">
        <p:scale>
          <a:sx n="93" d="100"/>
          <a:sy n="93" d="100"/>
        </p:scale>
        <p:origin x="894" y="78"/>
      </p:cViewPr>
      <p:guideLst>
        <p:guide orient="horz" pos="624"/>
        <p:guide pos="3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247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-100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-100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-100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-100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fld id="{B04466B2-8D32-9C4B-9536-9B0885AF85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00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0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00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0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fld id="{5A0EA839-95D1-8C4E-B836-930AE07D0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1" charset="0"/>
        <a:ea typeface="ＭＳ Ｐ明朝" pitchFamily="-111" charset="-128"/>
        <a:cs typeface="ＭＳ Ｐ明朝" pitchFamily="-111" charset="-128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1" charset="0"/>
        <a:ea typeface="ＭＳ Ｐ明朝" pitchFamily="-111" charset="-128"/>
        <a:cs typeface="ＭＳ Ｐ明朝" pitchFamily="-111" charset="-128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1" charset="0"/>
        <a:ea typeface="ＭＳ Ｐ明朝" pitchFamily="-111" charset="-128"/>
        <a:cs typeface="ＭＳ Ｐ明朝" pitchFamily="-111" charset="-128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1" charset="0"/>
        <a:ea typeface="ＭＳ Ｐ明朝" pitchFamily="-111" charset="-128"/>
        <a:cs typeface="ＭＳ Ｐ明朝" pitchFamily="-111" charset="-128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1" charset="0"/>
        <a:ea typeface="ＭＳ Ｐ明朝" pitchFamily="-111" charset="-128"/>
        <a:cs typeface="ＭＳ Ｐ明朝" pitchFamily="-111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fld id="{1A8C4CEE-1310-D54E-B955-7748796232E8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037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7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71525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609600"/>
            <a:ext cx="874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-100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-100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212725" y="61913"/>
            <a:ext cx="5730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ja-JP" altLang="en-US" sz="1400" b="1" i="1">
              <a:solidFill>
                <a:schemeClr val="accent2"/>
              </a:solidFill>
              <a:latin typeface="Times New Roman" pitchFamily="-100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11" charset="0"/>
          <a:ea typeface="ＭＳ Ｐゴシック" pitchFamily="-111" charset="-128"/>
          <a:cs typeface="ＭＳ Ｐゴシック" pitchFamily="-111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11" charset="0"/>
          <a:ea typeface="ＭＳ Ｐゴシック" pitchFamily="-111" charset="-128"/>
          <a:cs typeface="ＭＳ Ｐゴシック" pitchFamily="-111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11" charset="0"/>
          <a:ea typeface="ＭＳ Ｐゴシック" pitchFamily="-111" charset="-128"/>
          <a:cs typeface="ＭＳ Ｐゴシック" pitchFamily="-111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ヒラギノ角ゴ Pro W3" pitchFamily="-84" charset="-128"/>
          <a:cs typeface="ヒラギノ角ゴ Pro W3" pitchFamily="-105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ヒラギノ角ゴ Pro W3" pitchFamily="-84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" charset="-128"/>
          <a:cs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4406" y="3356992"/>
            <a:ext cx="8358187" cy="295478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lang="en-US" altLang="ja-JP" sz="2400" b="1" dirty="0">
                <a:latin typeface="Arial" charset="0"/>
                <a:ea typeface="ＭＳ Ｐゴシック" charset="-128"/>
              </a:rPr>
              <a:t>CO I </a:t>
            </a:r>
            <a:r>
              <a:rPr lang="ja-JP" altLang="en-US" sz="2400" b="1" dirty="0">
                <a:latin typeface="Arial" charset="0"/>
                <a:ea typeface="ＭＳ Ｐゴシック" charset="-128"/>
              </a:rPr>
              <a:t>関係にある企業などとして、</a:t>
            </a:r>
            <a:endParaRPr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charset="0"/>
                <a:ea typeface="ＭＳ Ｐゴシック" charset="-128"/>
              </a:rPr>
              <a:t> 　</a:t>
            </a:r>
            <a:r>
              <a:rPr lang="ja-JP" altLang="en-US" sz="2000" b="1" dirty="0">
                <a:latin typeface="Arial" charset="0"/>
                <a:ea typeface="ＭＳ Ｐゴシック" charset="-128"/>
              </a:rPr>
              <a:t>①顧問：                                       </a:t>
            </a:r>
            <a:r>
              <a:rPr lang="ja-JP" altLang="en-US" sz="1600" b="1" dirty="0">
                <a:latin typeface="Arial" charset="0"/>
                <a:ea typeface="ＭＳ Ｐゴシック" charset="-128"/>
              </a:rPr>
              <a:t> </a:t>
            </a:r>
            <a:r>
              <a:rPr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charset="0"/>
                <a:ea typeface="ＭＳ Ｐゴシック" charset="-128"/>
              </a:rPr>
              <a:t>　　②株保有・利益：                          </a:t>
            </a:r>
            <a:r>
              <a:rPr lang="ja-JP" altLang="en-US" sz="1800" b="1" dirty="0">
                <a:latin typeface="Arial" charset="0"/>
                <a:ea typeface="ＭＳ Ｐゴシック" charset="-128"/>
              </a:rPr>
              <a:t> </a:t>
            </a:r>
            <a:r>
              <a:rPr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charset="0"/>
                <a:ea typeface="ＭＳ Ｐゴシック" charset="-128"/>
              </a:rPr>
              <a:t>　　③特許使用料： 　　　　　　　　　　　 なし</a:t>
            </a:r>
            <a:endParaRPr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charset="0"/>
                <a:ea typeface="ＭＳ Ｐゴシック" charset="-128"/>
              </a:rPr>
              <a:t>　　④講演料： 　　　　　　　　　　　　　　 なし</a:t>
            </a:r>
            <a:endParaRPr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charset="0"/>
                <a:ea typeface="ＭＳ Ｐゴシック" charset="-128"/>
              </a:rPr>
              <a:t>　　⑤原稿料：                                    なし</a:t>
            </a:r>
            <a:endParaRPr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charset="0"/>
                <a:ea typeface="ＭＳ Ｐゴシック" charset="-128"/>
              </a:rPr>
              <a:t>　　⑥受託研究・共同研究費：            なし</a:t>
            </a:r>
            <a:endParaRPr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charset="0"/>
                <a:ea typeface="ＭＳ Ｐゴシック" charset="-128"/>
              </a:rPr>
              <a:t>　　⑦奨学寄付金：                            </a:t>
            </a:r>
            <a:r>
              <a:rPr lang="ja-JP" altLang="en-US" sz="1200" b="1" dirty="0">
                <a:latin typeface="Arial" charset="0"/>
                <a:ea typeface="ＭＳ Ｐゴシック" charset="-128"/>
              </a:rPr>
              <a:t> </a:t>
            </a:r>
            <a:r>
              <a:rPr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charset="0"/>
                <a:ea typeface="ＭＳ Ｐゴシック" charset="-128"/>
              </a:rPr>
              <a:t>　　⑧寄附講座所属：                        </a:t>
            </a:r>
            <a:r>
              <a:rPr lang="ja-JP" altLang="en-US" sz="1800" b="1" dirty="0">
                <a:latin typeface="Arial" charset="0"/>
                <a:ea typeface="ＭＳ Ｐゴシック" charset="-128"/>
              </a:rPr>
              <a:t> </a:t>
            </a:r>
            <a:r>
              <a:rPr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charset="0"/>
                <a:ea typeface="ＭＳ Ｐゴシック" charset="-128"/>
              </a:rPr>
              <a:t>　　⑨贈答品などの報酬：                  </a:t>
            </a:r>
            <a:r>
              <a:rPr lang="ja-JP" altLang="en-US" sz="1100" b="1" dirty="0">
                <a:latin typeface="Arial" charset="0"/>
                <a:ea typeface="ＭＳ Ｐゴシック" charset="-128"/>
              </a:rPr>
              <a:t> </a:t>
            </a:r>
            <a:r>
              <a:rPr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 dirty="0">
              <a:latin typeface="Arial" charset="0"/>
              <a:ea typeface="ＭＳ Ｐゴシック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257300" y="671514"/>
            <a:ext cx="7772400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日本腹膜透析医学会</a:t>
            </a:r>
            <a:br>
              <a:rPr lang="en-US" altLang="ja-JP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lang="ja-JP" altLang="en-US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ＣＯ Ｉ 開示</a:t>
            </a:r>
            <a:br>
              <a:rPr lang="en-US" altLang="ja-JP" sz="36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ea typeface="ＭＳ Ｐゴシック" charset="-128"/>
              </a:rPr>
              <a:t>発表者名：　・・・・・・・</a:t>
            </a:r>
            <a:endParaRPr lang="en-US" altLang="ja-JP" sz="2000" b="1" dirty="0">
              <a:solidFill>
                <a:srgbClr val="FFFF1F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9098510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ＭＳ Ｐゴシック"/>
      </a:majorFont>
      <a:minorFont>
        <a:latin typeface="Times New Roman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47681</TotalTime>
  <Words>108</Words>
  <Application>Microsoft Office PowerPoint</Application>
  <PresentationFormat>35mm スライド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標準デザイン</vt:lpstr>
      <vt:lpstr>日本腹膜透析医学会 ＣＯ Ｉ 開示 　 発表者名：　・・・・・・・</vt:lpstr>
    </vt:vector>
  </TitlesOfParts>
  <Company>kawasima　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nobuyuki　suzue</dc:creator>
  <cp:lastModifiedBy>菅原</cp:lastModifiedBy>
  <cp:revision>564</cp:revision>
  <cp:lastPrinted>2014-04-19T07:38:33Z</cp:lastPrinted>
  <dcterms:created xsi:type="dcterms:W3CDTF">2017-09-17T14:39:11Z</dcterms:created>
  <dcterms:modified xsi:type="dcterms:W3CDTF">2021-09-01T12:01:24Z</dcterms:modified>
</cp:coreProperties>
</file>