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1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095B739D-63DE-47B7-BD31-319F294C89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36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87B73F5C-9A22-44CE-8BDE-7F8DBCAC3D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54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0200407D-AD3A-47A9-A9B7-57383F03E477}" type="slidenum">
              <a:rPr kumimoji="0" lang="en-US" altLang="ja-JP" sz="1200" smtClean="0"/>
              <a:pPr eaLnBrk="1" hangingPunct="1"/>
              <a:t>1</a:t>
            </a:fld>
            <a:endParaRPr kumimoji="0" lang="en-US" altLang="ja-JP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5288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67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FD54-8962-41AA-B592-E721062A2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60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9ABB-1738-4C6C-9851-1B4A37314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9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CA6F-81FA-4258-B227-3D572F6BBE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08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64671-DF1F-464D-9700-C888B86B29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2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E81E-979E-4BF2-95D4-35ECE876D3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328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36F2-912A-4884-9322-30345F118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935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0BD6-7C6B-45D3-9F76-86F33FECF6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78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879D-694F-4B6A-AABF-F6817A968A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683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22F-8495-4482-9055-9655BEF204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7182D-6013-431A-B6B9-3A95977AA3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783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3A58-7D5D-4EDF-A521-CE28FE263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25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4DEEF3-60E7-4060-9C88-312DD9A14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1576388" y="2912230"/>
            <a:ext cx="6640512" cy="414337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この演題発表に関連する開示すべき</a:t>
            </a:r>
            <a:r>
              <a:rPr kumimoji="0" lang="en-US" altLang="ja-JP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CO I </a:t>
            </a:r>
            <a:r>
              <a:rPr kumimoji="0"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関係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       </a:t>
            </a:r>
            <a:endParaRPr kumimoji="0" lang="ja-JP" altLang="en-US" sz="12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304800" y="538163"/>
            <a:ext cx="8640763" cy="5867400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184400" y="809625"/>
            <a:ext cx="4851400" cy="19700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日本泌尿器内視鏡学会　</a:t>
            </a:r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</a:t>
            </a:r>
            <a:r>
              <a:rPr lang="ja-JP" altLang="en-US" u="sng" dirty="0" smtClean="0"/>
              <a:t>　　　　　　　　</a:t>
            </a:r>
            <a:endParaRPr lang="ja-JP" altLang="en-US" u="sng" dirty="0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6748463" y="73025"/>
            <a:ext cx="19415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/>
              <a:t>（</a:t>
            </a:r>
            <a:r>
              <a:rPr lang="en-US" altLang="ja-JP" sz="1800"/>
              <a:t>JSE</a:t>
            </a:r>
            <a:r>
              <a:rPr lang="ja-JP" altLang="en-US" sz="1800"/>
              <a:t>様式－</a:t>
            </a:r>
            <a:r>
              <a:rPr lang="en-US" altLang="ja-JP" sz="1800"/>
              <a:t>2</a:t>
            </a:r>
            <a:r>
              <a:rPr lang="ja-JP" altLang="en-US" sz="1800"/>
              <a:t>－</a:t>
            </a:r>
            <a:r>
              <a:rPr lang="en-US" altLang="ja-JP" sz="1800"/>
              <a:t>A)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7884" y="3157104"/>
            <a:ext cx="295465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①役員・顧問報酬：</a:t>
            </a:r>
            <a:endParaRPr kumimoji="1" lang="en-US" altLang="ja-JP" dirty="0" smtClean="0"/>
          </a:p>
          <a:p>
            <a:r>
              <a:rPr lang="ja-JP" altLang="en-US" dirty="0" smtClean="0"/>
              <a:t>②株保有・利益：</a:t>
            </a:r>
            <a:endParaRPr lang="en-US" altLang="ja-JP" dirty="0" smtClean="0"/>
          </a:p>
          <a:p>
            <a:r>
              <a:rPr kumimoji="1" lang="ja-JP" altLang="en-US" dirty="0" smtClean="0"/>
              <a:t>③特許</a:t>
            </a:r>
            <a:r>
              <a:rPr lang="ja-JP" altLang="en-US" dirty="0" smtClean="0"/>
              <a:t>使用料：</a:t>
            </a:r>
            <a:endParaRPr lang="en-US" altLang="ja-JP" dirty="0" smtClean="0"/>
          </a:p>
          <a:p>
            <a:r>
              <a:rPr kumimoji="1" lang="ja-JP" altLang="en-US" dirty="0" smtClean="0"/>
              <a:t>④講演料：</a:t>
            </a:r>
            <a:endParaRPr kumimoji="1" lang="en-US" altLang="ja-JP" dirty="0" smtClean="0"/>
          </a:p>
          <a:p>
            <a:r>
              <a:rPr lang="ja-JP" altLang="en-US" dirty="0" smtClean="0"/>
              <a:t>⑤原稿料：</a:t>
            </a:r>
            <a:endParaRPr lang="en-US" altLang="ja-JP" dirty="0" smtClean="0"/>
          </a:p>
          <a:p>
            <a:r>
              <a:rPr kumimoji="1" lang="ja-JP" altLang="en-US" dirty="0" smtClean="0"/>
              <a:t>⑥受託・共同研究費</a:t>
            </a:r>
            <a:endParaRPr kumimoji="1" lang="en-US" altLang="ja-JP" dirty="0" smtClean="0"/>
          </a:p>
          <a:p>
            <a:r>
              <a:rPr lang="ja-JP" altLang="en-US" dirty="0" smtClean="0"/>
              <a:t>⑦提供寄付講座所属</a:t>
            </a:r>
            <a:endParaRPr kumimoji="1" lang="en-US" altLang="ja-JP" dirty="0" smtClean="0"/>
          </a:p>
          <a:p>
            <a:r>
              <a:rPr lang="ja-JP" altLang="en-US" dirty="0" smtClean="0"/>
              <a:t>⑧旅行・贈答品提供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27448" y="3157104"/>
            <a:ext cx="95410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有・</a:t>
            </a:r>
            <a:r>
              <a:rPr lang="ja-JP" altLang="en-US" dirty="0" smtClean="0"/>
              <a:t>無</a:t>
            </a:r>
            <a:endParaRPr kumimoji="1" lang="en-US" altLang="ja-JP" dirty="0" smtClean="0"/>
          </a:p>
          <a:p>
            <a:r>
              <a:rPr lang="ja-JP" altLang="en-US" dirty="0"/>
              <a:t>有・</a:t>
            </a:r>
            <a:r>
              <a:rPr lang="ja-JP" altLang="en-US" dirty="0" smtClean="0"/>
              <a:t>無</a:t>
            </a:r>
            <a:endParaRPr lang="en-US" altLang="ja-JP" dirty="0" smtClean="0"/>
          </a:p>
          <a:p>
            <a:r>
              <a:rPr lang="ja-JP" altLang="en-US" dirty="0"/>
              <a:t>有・</a:t>
            </a:r>
            <a:r>
              <a:rPr lang="ja-JP" altLang="en-US" dirty="0" smtClean="0"/>
              <a:t>無</a:t>
            </a:r>
            <a:endParaRPr lang="en-US" altLang="ja-JP" dirty="0" smtClean="0"/>
          </a:p>
          <a:p>
            <a:r>
              <a:rPr lang="ja-JP" altLang="en-US" dirty="0"/>
              <a:t>有・</a:t>
            </a:r>
            <a:r>
              <a:rPr lang="ja-JP" altLang="en-US" dirty="0" smtClean="0"/>
              <a:t>無</a:t>
            </a:r>
            <a:endParaRPr kumimoji="1" lang="en-US" altLang="ja-JP" dirty="0" smtClean="0"/>
          </a:p>
          <a:p>
            <a:r>
              <a:rPr lang="ja-JP" altLang="en-US" dirty="0"/>
              <a:t>有・</a:t>
            </a:r>
            <a:r>
              <a:rPr lang="ja-JP" altLang="en-US" dirty="0" smtClean="0"/>
              <a:t>無</a:t>
            </a:r>
            <a:endParaRPr lang="en-US" altLang="ja-JP" dirty="0" smtClean="0"/>
          </a:p>
          <a:p>
            <a:r>
              <a:rPr lang="ja-JP" altLang="en-US" dirty="0" smtClean="0"/>
              <a:t>有・無</a:t>
            </a:r>
            <a:endParaRPr lang="en-US" altLang="ja-JP" dirty="0" smtClean="0"/>
          </a:p>
          <a:p>
            <a:r>
              <a:rPr lang="ja-JP" altLang="en-US" dirty="0"/>
              <a:t>有・</a:t>
            </a:r>
            <a:r>
              <a:rPr lang="ja-JP" altLang="en-US" dirty="0" smtClean="0"/>
              <a:t>無</a:t>
            </a:r>
            <a:endParaRPr lang="en-US" altLang="ja-JP" dirty="0" smtClean="0"/>
          </a:p>
          <a:p>
            <a:r>
              <a:rPr lang="ja-JP" altLang="en-US" dirty="0"/>
              <a:t>有・無</a:t>
            </a:r>
            <a:endParaRPr lang="en-US" altLang="ja-JP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49400" y="3336925"/>
            <a:ext cx="6283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2800" b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この演題発表に関連する開示すべき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</a:t>
            </a:r>
            <a:r>
              <a:rPr kumimoji="0" lang="en-US" altLang="ja-JP" sz="2800" b="1">
                <a:cs typeface="Times New Roman" pitchFamily="18" charset="0"/>
              </a:rPr>
              <a:t>COI </a:t>
            </a:r>
            <a:r>
              <a:rPr kumimoji="0" lang="ja-JP" altLang="en-US" sz="2800" b="1">
                <a:cs typeface="Times New Roman" pitchFamily="18" charset="0"/>
              </a:rPr>
              <a:t>関係はありません。</a:t>
            </a:r>
            <a:endParaRPr kumimoji="0" lang="en-US" altLang="ja-JP" sz="2800" b="1">
              <a:cs typeface="Times New Roman" pitchFamily="18" charset="0"/>
            </a:endParaRP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700" b="1" i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3200" b="1">
              <a:cs typeface="Times New Roman" pitchFamily="18" charset="0"/>
            </a:endParaRPr>
          </a:p>
        </p:txBody>
      </p:sp>
      <p:sp>
        <p:nvSpPr>
          <p:cNvPr id="3075" name="正方形/長方形 4"/>
          <p:cNvSpPr>
            <a:spLocks noChangeArrowheads="1"/>
          </p:cNvSpPr>
          <p:nvPr/>
        </p:nvSpPr>
        <p:spPr bwMode="auto">
          <a:xfrm>
            <a:off x="288925" y="790575"/>
            <a:ext cx="8642350" cy="4587875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183795" y="1095375"/>
            <a:ext cx="4852610" cy="196977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日本泌尿器内視</a:t>
            </a:r>
            <a:r>
              <a:rPr lang="ja-JP" altLang="en-US" sz="3200" b="1" dirty="0" smtClean="0"/>
              <a:t>鏡学会</a:t>
            </a:r>
            <a:r>
              <a:rPr lang="ja-JP" altLang="en-US" sz="3200" b="1" dirty="0"/>
              <a:t>　</a:t>
            </a:r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</a:t>
            </a:r>
            <a:r>
              <a:rPr lang="ja-JP" altLang="en-US" u="sng" dirty="0" smtClean="0"/>
              <a:t>　　　　　　　</a:t>
            </a:r>
            <a:endParaRPr lang="ja-JP" altLang="en-US" u="sng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6748463" y="358775"/>
            <a:ext cx="19288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/>
              <a:t>（</a:t>
            </a:r>
            <a:r>
              <a:rPr lang="en-US" altLang="ja-JP" sz="1800"/>
              <a:t>JSE</a:t>
            </a:r>
            <a:r>
              <a:rPr lang="ja-JP" altLang="en-US" sz="1800"/>
              <a:t>様式－</a:t>
            </a:r>
            <a:r>
              <a:rPr lang="en-US" altLang="ja-JP" sz="1800"/>
              <a:t>2</a:t>
            </a:r>
            <a:r>
              <a:rPr lang="ja-JP" altLang="en-US" sz="1800"/>
              <a:t>－</a:t>
            </a:r>
            <a:r>
              <a:rPr lang="en-US" altLang="ja-JP" sz="1800"/>
              <a:t>B)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89</Words>
  <Application>Microsoft Office PowerPoint</Application>
  <PresentationFormat>画面に合わせる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kot-ono</cp:lastModifiedBy>
  <cp:revision>97</cp:revision>
  <dcterms:created xsi:type="dcterms:W3CDTF">2000-09-04T17:39:07Z</dcterms:created>
  <dcterms:modified xsi:type="dcterms:W3CDTF">2018-04-11T00:34:15Z</dcterms:modified>
</cp:coreProperties>
</file>