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8C6F6BA-3A87-4245-A086-AD1A58154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0359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F5AF9430-ABA0-4582-A351-104DF5875A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641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A9CBB13D-88B8-420C-A7DD-11087BF9ABCD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B557C-DECF-4664-B126-244FD10C76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79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C2DE5-F24A-4006-A79C-1DDB156A9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573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53042-0936-42F7-A2DF-FB84B2325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620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38706-4BCE-463D-A4E5-50E7C0B5F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729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7F2D0-0444-4D57-96D9-C0DD7F7832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943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60FB-D33C-41D1-A449-D0F4599BF4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238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F363-3CCD-482F-ABC8-137F7E581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22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160F9-8CF2-4518-8FA0-E856438076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245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FD7C-6D5B-412A-A927-96AB7A361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7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F93C-82E4-4DE2-A429-CD8E869B81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911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423C-2535-4875-AAD0-09972276CA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576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5BB412B-2F80-48AF-93CE-D4AB2EED33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887663"/>
            <a:ext cx="8358187" cy="3560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　 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 　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67747" y="536575"/>
            <a:ext cx="8442877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25</a:t>
            </a:r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回日本透析アクセス医学会学術集会・総会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charset="-128"/>
              </a:rPr>
              <a:t>筆頭発表者名：○○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105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第25回日本透析アクセス医学会学術集会・総会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grenoble</cp:lastModifiedBy>
  <cp:revision>91</cp:revision>
  <dcterms:created xsi:type="dcterms:W3CDTF">2000-09-04T17:39:07Z</dcterms:created>
  <dcterms:modified xsi:type="dcterms:W3CDTF">2021-03-10T03:24:43Z</dcterms:modified>
</cp:coreProperties>
</file>