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C8C6F6BA-3A87-4245-A086-AD1A58154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0359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F5AF9430-ABA0-4582-A351-104DF5875A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6416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fld id="{A9CBB13D-88B8-420C-A7DD-11087BF9ABCD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B557C-DECF-4664-B126-244FD10C76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179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C2DE5-F24A-4006-A79C-1DDB156A9E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573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53042-0936-42F7-A2DF-FB84B2325A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6205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38706-4BCE-463D-A4E5-50E7C0B5F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729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7F2D0-0444-4D57-96D9-C0DD7F7832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9430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660FB-D33C-41D1-A449-D0F4599BF4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238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7F363-3CCD-482F-ABC8-137F7E581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228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160F9-8CF2-4518-8FA0-E856438076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245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5FD7C-6D5B-412A-A927-96AB7A361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976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F93C-82E4-4DE2-A429-CD8E869B81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911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F423C-2535-4875-AAD0-09972276CA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576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E5BB412B-2F80-48AF-93CE-D4AB2EED33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2887663"/>
            <a:ext cx="8358187" cy="35607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4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4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関係にある企業などとして、</a:t>
            </a:r>
            <a:endParaRPr lang="en-US" altLang="ja-JP" sz="24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ja-JP" altLang="en-US" sz="2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  ①顧問：　　　　　　　　　　　　　　　</a:t>
            </a:r>
            <a:endParaRPr lang="en-US" altLang="ja-JP" sz="2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②株保有・利益：　　　　　　　　　</a:t>
            </a:r>
            <a:endParaRPr lang="en-US" altLang="ja-JP" sz="2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③特許使用料：　　　　　　　　　　</a:t>
            </a:r>
            <a:endParaRPr lang="en-US" altLang="ja-JP" sz="2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④講演料：　　　　　　　　　　　　　</a:t>
            </a:r>
            <a:endParaRPr lang="en-US" altLang="ja-JP" sz="2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⑤原稿料：　　　　　　　　　　　　  　</a:t>
            </a:r>
            <a:endParaRPr lang="en-US" altLang="ja-JP" sz="2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⑥受託研究・共同研究費：　　　</a:t>
            </a:r>
            <a:endParaRPr lang="en-US" altLang="ja-JP" sz="2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⑦奨学寄付金：　 　　　　　　　　</a:t>
            </a:r>
            <a:endParaRPr lang="en-US" altLang="ja-JP" sz="2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⑧寄付講座所属：　　　　　　　　</a:t>
            </a:r>
            <a:endParaRPr lang="en-US" altLang="ja-JP" sz="2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⑨贈答品などの報酬：　　　　 　</a:t>
            </a:r>
            <a:endParaRPr lang="en-US" altLang="ja-JP" sz="2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6575"/>
            <a:ext cx="7772400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sz="32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23</a:t>
            </a:r>
            <a:r>
              <a:rPr lang="ja-JP" altLang="en-US" sz="32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</a:t>
            </a:r>
            <a:r>
              <a:rPr lang="ja-JP" altLang="en-US" sz="3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日本アクセス研究会学術集会・総会</a:t>
            </a:r>
            <a:br>
              <a:rPr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000" b="1" i="1" dirty="0">
                <a:solidFill>
                  <a:srgbClr val="FFFF1F"/>
                </a:solidFill>
                <a:ea typeface="ＭＳ Ｐゴシック" charset="-128"/>
              </a:rPr>
              <a:t>筆頭発表者名：○○　○○</a:t>
            </a:r>
            <a:endParaRPr lang="en-US" altLang="ja-JP" sz="2000" b="1" i="1" dirty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47650" y="234950"/>
            <a:ext cx="8642350" cy="642461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29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第23回日本アクセス研究会学術集会・総会 ＣＯ Ｉ 開示 　 筆頭発表者名：○○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barcelona</dc:creator>
  <cp:lastModifiedBy>barcelona</cp:lastModifiedBy>
  <cp:revision>89</cp:revision>
  <dcterms:created xsi:type="dcterms:W3CDTF">2000-09-04T17:39:07Z</dcterms:created>
  <dcterms:modified xsi:type="dcterms:W3CDTF">2019-02-13T05:04:10Z</dcterms:modified>
</cp:coreProperties>
</file>