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51CA222B-834F-4C10-A35E-FA86E13A24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5335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A59633B7-035D-49F8-940C-37E750C7FB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1346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fld id="{C1C787CC-9DC8-4A7F-BE53-F78C7479EEEF}" type="slidenum">
              <a:rPr lang="en-US" altLang="ja-JP" sz="1200" smtClean="0"/>
              <a:pPr eaLnBrk="1" hangingPunct="1">
                <a:defRPr/>
              </a:pPr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23241-D345-40B3-A78B-ED9173573B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64545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CE637-D945-43C1-8236-C8750BC733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1432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69BCE-9327-42DB-99CC-5497283E7C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5088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F6252-2BB3-4AEF-8E66-354352943D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521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00B85-D14A-4928-BB35-451FA85FE8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2164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9B7DD-F21D-4FC7-8887-BA36742C63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528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D8861-8451-4FB9-9E72-D229AA007D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8891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5520A-0B62-4A46-AFFD-EE2B071087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21521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08A95-6687-4E4C-9AD7-A9C8184318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1614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F11B4-2564-4C8C-A82E-4E48227314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9627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DB5DE-CDD7-42E5-B5CA-50F460836E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6096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6C3D89C7-6A1A-4395-8BDD-FAFDEC66DD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49263" y="889000"/>
            <a:ext cx="8237537" cy="3163888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2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第</a:t>
            </a:r>
            <a:r>
              <a:rPr lang="en-US" altLang="ja-JP" sz="32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23</a:t>
            </a:r>
            <a:r>
              <a:rPr lang="ja-JP" altLang="en-US" sz="32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回日本アクセス研究会学術集会・総会</a:t>
            </a:r>
            <a:br>
              <a:rPr lang="en-US" altLang="ja-JP" sz="4800" b="1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sz="48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ＣＯ Ｉ 開示</a:t>
            </a:r>
            <a:br>
              <a:rPr lang="en-US" altLang="ja-JP" sz="4000" b="1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sz="16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br>
              <a:rPr lang="en-US" altLang="ja-JP" sz="2400" b="1" i="1">
                <a:solidFill>
                  <a:srgbClr val="FFFF1F"/>
                </a:solidFill>
                <a:ea typeface="ＭＳ Ｐゴシック" charset="-128"/>
              </a:rPr>
            </a:br>
            <a:r>
              <a:rPr lang="ja-JP" altLang="en-US" sz="2400" b="1" i="1">
                <a:solidFill>
                  <a:srgbClr val="FFFF1F"/>
                </a:solidFill>
                <a:ea typeface="ＭＳ Ｐゴシック" charset="-128"/>
              </a:rPr>
              <a:t>筆頭発表者名：○○　○○</a:t>
            </a:r>
            <a:endParaRPr lang="en-US" altLang="ja-JP" sz="2400" b="1" i="1">
              <a:solidFill>
                <a:srgbClr val="FFFF1F"/>
              </a:solidFill>
              <a:ea typeface="ＭＳ Ｐゴシック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4165600"/>
            <a:ext cx="8169275" cy="19145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 演題発表に関連し、開示すべき</a:t>
            </a:r>
            <a:r>
              <a:rPr lang="en-US" altLang="ja-JP" sz="28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28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関係にある　企業などはありません。</a:t>
            </a:r>
            <a:endParaRPr lang="en-US" altLang="ja-JP" sz="2800" b="1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052" name="正方形/長方形 4"/>
          <p:cNvSpPr>
            <a:spLocks noChangeArrowheads="1"/>
          </p:cNvSpPr>
          <p:nvPr/>
        </p:nvSpPr>
        <p:spPr bwMode="auto">
          <a:xfrm>
            <a:off x="242888" y="509588"/>
            <a:ext cx="8640762" cy="5807075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10</Words>
  <Application>Microsoft Office PowerPoint</Application>
  <PresentationFormat>画面に合わせる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第23回日本アクセス研究会学術集会・総会 ＣＯ Ｉ 開示 　 筆頭発表者名：○○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barcelona</dc:creator>
  <cp:lastModifiedBy>barcelona</cp:lastModifiedBy>
  <cp:revision>92</cp:revision>
  <dcterms:created xsi:type="dcterms:W3CDTF">2000-09-04T17:39:07Z</dcterms:created>
  <dcterms:modified xsi:type="dcterms:W3CDTF">2019-02-13T05:04:54Z</dcterms:modified>
</cp:coreProperties>
</file>