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107" d="100"/>
          <a:sy n="107" d="100"/>
        </p:scale>
        <p:origin x="-72" y="1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ECC4B5F-7FCD-4BCA-AD74-7B9E24579C2C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2</a:t>
            </a:fld>
            <a:endParaRPr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097088"/>
            <a:ext cx="8237537" cy="31638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日本臨床工学会</a:t>
            </a:r>
            <a:r>
              <a:rPr lang="en-US" altLang="ja-JP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smtClean="0">
                <a:solidFill>
                  <a:srgbClr val="FFFF1F"/>
                </a:solidFill>
                <a:ea typeface="ＭＳ Ｐゴシック" charset="-128"/>
              </a:rPr>
              <a:t>筆頭発表者名：〇〇〇〇</a:t>
            </a:r>
            <a:endParaRPr lang="en-US" altLang="ja-JP" sz="2400" b="1" i="1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82600" y="5253038"/>
            <a:ext cx="8169275" cy="1122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演題発表に関連し、開示すべき</a:t>
            </a:r>
            <a:r>
              <a:rPr lang="en-US" altLang="ja-JP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1708150"/>
            <a:ext cx="8640762" cy="491966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1"/>
          <p:cNvSpPr txBox="1">
            <a:spLocks noChangeArrowheads="1"/>
          </p:cNvSpPr>
          <p:nvPr/>
        </p:nvSpPr>
        <p:spPr bwMode="auto">
          <a:xfrm>
            <a:off x="741363" y="620713"/>
            <a:ext cx="7648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〔</a:t>
            </a:r>
            <a:r>
              <a:rPr lang="ja-JP" altLang="en-US" sz="2400" dirty="0">
                <a:solidFill>
                  <a:schemeClr val="bg1"/>
                </a:solidFill>
              </a:rPr>
              <a:t>スライド例</a:t>
            </a:r>
            <a:r>
              <a:rPr lang="en-US" altLang="ja-JP" sz="2400" dirty="0">
                <a:solidFill>
                  <a:schemeClr val="bg1"/>
                </a:solidFill>
              </a:rPr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学術講演会口頭発表時、申告すべきＣＯＩ状態が無い場合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1285875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日本臨床工学会</a:t>
            </a:r>
            <a:r>
              <a:rPr lang="en-US" altLang="ja-JP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0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0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smtClean="0">
                <a:solidFill>
                  <a:srgbClr val="FFFF1F"/>
                </a:solidFill>
                <a:ea typeface="ＭＳ Ｐゴシック" charset="-128"/>
              </a:rPr>
              <a:t>筆頭発表者名：〇〇〇〇</a:t>
            </a:r>
            <a:endParaRPr lang="en-US" altLang="ja-JP" sz="2000" b="1" i="1" smtClean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52438" y="3519488"/>
            <a:ext cx="8358187" cy="2928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なし　　　　　　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なし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なし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なし　　　　　　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なし　　　　　　　　　  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〇〇製薬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　　　　　　　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〇〇製薬</a:t>
            </a: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　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あり</a:t>
            </a:r>
            <a:r>
              <a:rPr lang="ja-JP" altLang="en-US" sz="2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ja-JP" altLang="en-US" sz="2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〇〇製薬）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なし　</a:t>
            </a: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247650" y="1036638"/>
            <a:ext cx="8642350" cy="57181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620713" y="120650"/>
            <a:ext cx="76057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〔</a:t>
            </a:r>
            <a:r>
              <a:rPr lang="ja-JP" altLang="en-US" sz="2400">
                <a:solidFill>
                  <a:schemeClr val="bg1"/>
                </a:solidFill>
              </a:rPr>
              <a:t>スライド例</a:t>
            </a:r>
            <a:r>
              <a:rPr lang="en-US" altLang="ja-JP" sz="2400">
                <a:solidFill>
                  <a:schemeClr val="bg1"/>
                </a:solidFill>
              </a:rPr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学術講演会口頭発表時、申告すべきＣＯＩ状態がある場合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61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Default Design</vt:lpstr>
      <vt:lpstr>日本臨床工学会 ＣＯ Ｉ 開示 　 筆頭発表者名：〇〇〇〇</vt:lpstr>
      <vt:lpstr>日本臨床工学会 ＣＯ Ｉ 開示 　 筆頭発表者名：〇〇〇〇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Rika</cp:lastModifiedBy>
  <cp:revision>91</cp:revision>
  <dcterms:created xsi:type="dcterms:W3CDTF">2000-09-04T17:39:07Z</dcterms:created>
  <dcterms:modified xsi:type="dcterms:W3CDTF">2017-04-06T00:53:35Z</dcterms:modified>
</cp:coreProperties>
</file>